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handoutMasterIdLst>
    <p:handoutMasterId r:id="rId55"/>
  </p:handoutMasterIdLst>
  <p:sldIdLst>
    <p:sldId id="4405" r:id="rId2"/>
    <p:sldId id="257" r:id="rId3"/>
    <p:sldId id="258" r:id="rId4"/>
    <p:sldId id="4404" r:id="rId5"/>
    <p:sldId id="4392" r:id="rId6"/>
    <p:sldId id="4393" r:id="rId7"/>
    <p:sldId id="4394" r:id="rId8"/>
    <p:sldId id="4395" r:id="rId9"/>
    <p:sldId id="353" r:id="rId10"/>
    <p:sldId id="355" r:id="rId11"/>
    <p:sldId id="356" r:id="rId12"/>
    <p:sldId id="357" r:id="rId13"/>
    <p:sldId id="358" r:id="rId14"/>
    <p:sldId id="359" r:id="rId15"/>
    <p:sldId id="360" r:id="rId16"/>
    <p:sldId id="4396" r:id="rId17"/>
    <p:sldId id="361" r:id="rId18"/>
    <p:sldId id="364" r:id="rId19"/>
    <p:sldId id="266" r:id="rId20"/>
    <p:sldId id="362" r:id="rId21"/>
    <p:sldId id="363" r:id="rId22"/>
    <p:sldId id="365" r:id="rId23"/>
    <p:sldId id="366" r:id="rId24"/>
    <p:sldId id="369" r:id="rId25"/>
    <p:sldId id="367" r:id="rId26"/>
    <p:sldId id="371" r:id="rId27"/>
    <p:sldId id="370" r:id="rId28"/>
    <p:sldId id="368" r:id="rId29"/>
    <p:sldId id="372" r:id="rId30"/>
    <p:sldId id="4397" r:id="rId31"/>
    <p:sldId id="4398" r:id="rId32"/>
    <p:sldId id="374" r:id="rId33"/>
    <p:sldId id="375" r:id="rId34"/>
    <p:sldId id="376" r:id="rId35"/>
    <p:sldId id="377" r:id="rId36"/>
    <p:sldId id="378" r:id="rId37"/>
    <p:sldId id="380" r:id="rId38"/>
    <p:sldId id="381" r:id="rId39"/>
    <p:sldId id="382" r:id="rId40"/>
    <p:sldId id="4399" r:id="rId41"/>
    <p:sldId id="383" r:id="rId42"/>
    <p:sldId id="379" r:id="rId43"/>
    <p:sldId id="384" r:id="rId44"/>
    <p:sldId id="385" r:id="rId45"/>
    <p:sldId id="386" r:id="rId46"/>
    <p:sldId id="4400" r:id="rId47"/>
    <p:sldId id="387" r:id="rId48"/>
    <p:sldId id="389" r:id="rId49"/>
    <p:sldId id="390" r:id="rId50"/>
    <p:sldId id="4401" r:id="rId51"/>
    <p:sldId id="4402" r:id="rId52"/>
    <p:sldId id="440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2"/>
    <p:restoredTop sz="95782"/>
  </p:normalViewPr>
  <p:slideViewPr>
    <p:cSldViewPr snapToGrid="0" snapToObjects="1">
      <p:cViewPr varScale="1">
        <p:scale>
          <a:sx n="118" d="100"/>
          <a:sy n="118" d="100"/>
        </p:scale>
        <p:origin x="142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7D1329-CF8B-D74D-BD9D-62EE1FD65A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BF9EA9-060F-2741-93EC-3DEC40EF81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DB4226-169A-3A4F-B1A3-DC8F48E1A16E}" type="datetimeFigureOut">
              <a:rPr lang="en-US" smtClean="0"/>
              <a:t>4/13/22</a:t>
            </a:fld>
            <a:endParaRPr lang="en-US"/>
          </a:p>
        </p:txBody>
      </p:sp>
      <p:sp>
        <p:nvSpPr>
          <p:cNvPr id="4" name="Footer Placeholder 3">
            <a:extLst>
              <a:ext uri="{FF2B5EF4-FFF2-40B4-BE49-F238E27FC236}">
                <a16:creationId xmlns:a16="http://schemas.microsoft.com/office/drawing/2014/main" id="{C656B294-22C7-604A-B2A4-A61FEED6D9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DCE23C-EDE8-E44C-A1B1-78E2A1C560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B9CFF7-F60E-8B4B-8FD8-D3EDCACD7405}" type="slidenum">
              <a:rPr lang="en-US" smtClean="0"/>
              <a:t>‹#›</a:t>
            </a:fld>
            <a:endParaRPr lang="en-US"/>
          </a:p>
        </p:txBody>
      </p:sp>
    </p:spTree>
    <p:extLst>
      <p:ext uri="{BB962C8B-B14F-4D97-AF65-F5344CB8AC3E}">
        <p14:creationId xmlns:p14="http://schemas.microsoft.com/office/powerpoint/2010/main" val="1824169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B31A2-BB53-AB4B-9AC5-A7EC84127DC2}" type="datetimeFigureOut">
              <a:rPr lang="en-US" smtClean="0"/>
              <a:t>4/13/22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F5DDA-01C5-1F4E-A04B-B954BE901DB6}" type="slidenum">
              <a:rPr lang="en-US" smtClean="0"/>
              <a:t>‹#›</a:t>
            </a:fld>
            <a:endParaRPr lang="en-US"/>
          </a:p>
        </p:txBody>
      </p:sp>
    </p:spTree>
    <p:extLst>
      <p:ext uri="{BB962C8B-B14F-4D97-AF65-F5344CB8AC3E}">
        <p14:creationId xmlns:p14="http://schemas.microsoft.com/office/powerpoint/2010/main" val="171964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p:txBody>
      </p:sp>
      <p:sp>
        <p:nvSpPr>
          <p:cNvPr id="4" name="Slide Number Placeholder 3"/>
          <p:cNvSpPr>
            <a:spLocks noGrp="1"/>
          </p:cNvSpPr>
          <p:nvPr>
            <p:ph type="sldNum" sz="quarter" idx="5"/>
          </p:nvPr>
        </p:nvSpPr>
        <p:spPr/>
        <p:txBody>
          <a:bodyPr/>
          <a:lstStyle/>
          <a:p>
            <a:fld id="{CC0F5DDA-01C5-1F4E-A04B-B954BE901DB6}" type="slidenum">
              <a:rPr lang="en-US" smtClean="0"/>
              <a:t>2</a:t>
            </a:fld>
            <a:endParaRPr lang="en-US"/>
          </a:p>
        </p:txBody>
      </p:sp>
    </p:spTree>
    <p:extLst>
      <p:ext uri="{BB962C8B-B14F-4D97-AF65-F5344CB8AC3E}">
        <p14:creationId xmlns:p14="http://schemas.microsoft.com/office/powerpoint/2010/main" val="1371309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Kendra</a:t>
            </a:r>
          </a:p>
        </p:txBody>
      </p:sp>
      <p:sp>
        <p:nvSpPr>
          <p:cNvPr id="4" name="Slide Number Placeholder 3"/>
          <p:cNvSpPr>
            <a:spLocks noGrp="1"/>
          </p:cNvSpPr>
          <p:nvPr>
            <p:ph type="sldNum" sz="quarter" idx="5"/>
          </p:nvPr>
        </p:nvSpPr>
        <p:spPr/>
        <p:txBody>
          <a:bodyPr/>
          <a:lstStyle/>
          <a:p>
            <a:fld id="{CC0F5DDA-01C5-1F4E-A04B-B954BE901DB6}" type="slidenum">
              <a:rPr lang="en-US" smtClean="0"/>
              <a:t>12</a:t>
            </a:fld>
            <a:endParaRPr lang="en-US"/>
          </a:p>
        </p:txBody>
      </p:sp>
    </p:spTree>
    <p:extLst>
      <p:ext uri="{BB962C8B-B14F-4D97-AF65-F5344CB8AC3E}">
        <p14:creationId xmlns:p14="http://schemas.microsoft.com/office/powerpoint/2010/main" val="41601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 </a:t>
            </a:r>
          </a:p>
        </p:txBody>
      </p:sp>
      <p:sp>
        <p:nvSpPr>
          <p:cNvPr id="4" name="Slide Number Placeholder 3"/>
          <p:cNvSpPr>
            <a:spLocks noGrp="1"/>
          </p:cNvSpPr>
          <p:nvPr>
            <p:ph type="sldNum" sz="quarter" idx="5"/>
          </p:nvPr>
        </p:nvSpPr>
        <p:spPr/>
        <p:txBody>
          <a:bodyPr/>
          <a:lstStyle/>
          <a:p>
            <a:fld id="{CC0F5DDA-01C5-1F4E-A04B-B954BE901DB6}" type="slidenum">
              <a:rPr lang="en-US" smtClean="0"/>
              <a:t>13</a:t>
            </a:fld>
            <a:endParaRPr lang="en-US"/>
          </a:p>
        </p:txBody>
      </p:sp>
    </p:spTree>
    <p:extLst>
      <p:ext uri="{BB962C8B-B14F-4D97-AF65-F5344CB8AC3E}">
        <p14:creationId xmlns:p14="http://schemas.microsoft.com/office/powerpoint/2010/main" val="158343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 </a:t>
            </a:r>
          </a:p>
        </p:txBody>
      </p:sp>
      <p:sp>
        <p:nvSpPr>
          <p:cNvPr id="4" name="Slide Number Placeholder 3"/>
          <p:cNvSpPr>
            <a:spLocks noGrp="1"/>
          </p:cNvSpPr>
          <p:nvPr>
            <p:ph type="sldNum" sz="quarter" idx="5"/>
          </p:nvPr>
        </p:nvSpPr>
        <p:spPr/>
        <p:txBody>
          <a:bodyPr/>
          <a:lstStyle/>
          <a:p>
            <a:fld id="{CC0F5DDA-01C5-1F4E-A04B-B954BE901DB6}" type="slidenum">
              <a:rPr lang="en-US" smtClean="0"/>
              <a:t>14</a:t>
            </a:fld>
            <a:endParaRPr lang="en-US"/>
          </a:p>
        </p:txBody>
      </p:sp>
    </p:spTree>
    <p:extLst>
      <p:ext uri="{BB962C8B-B14F-4D97-AF65-F5344CB8AC3E}">
        <p14:creationId xmlns:p14="http://schemas.microsoft.com/office/powerpoint/2010/main" val="200647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p:txBody>
      </p:sp>
      <p:sp>
        <p:nvSpPr>
          <p:cNvPr id="4" name="Slide Number Placeholder 3"/>
          <p:cNvSpPr>
            <a:spLocks noGrp="1"/>
          </p:cNvSpPr>
          <p:nvPr>
            <p:ph type="sldNum" sz="quarter" idx="5"/>
          </p:nvPr>
        </p:nvSpPr>
        <p:spPr/>
        <p:txBody>
          <a:bodyPr/>
          <a:lstStyle/>
          <a:p>
            <a:fld id="{CC0F5DDA-01C5-1F4E-A04B-B954BE901DB6}" type="slidenum">
              <a:rPr lang="en-US" smtClean="0"/>
              <a:t>15</a:t>
            </a:fld>
            <a:endParaRPr lang="en-US"/>
          </a:p>
        </p:txBody>
      </p:sp>
    </p:spTree>
    <p:extLst>
      <p:ext uri="{BB962C8B-B14F-4D97-AF65-F5344CB8AC3E}">
        <p14:creationId xmlns:p14="http://schemas.microsoft.com/office/powerpoint/2010/main" val="2221255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 </a:t>
            </a:r>
          </a:p>
        </p:txBody>
      </p:sp>
      <p:sp>
        <p:nvSpPr>
          <p:cNvPr id="4" name="Slide Number Placeholder 3"/>
          <p:cNvSpPr>
            <a:spLocks noGrp="1"/>
          </p:cNvSpPr>
          <p:nvPr>
            <p:ph type="sldNum" sz="quarter" idx="5"/>
          </p:nvPr>
        </p:nvSpPr>
        <p:spPr/>
        <p:txBody>
          <a:bodyPr/>
          <a:lstStyle/>
          <a:p>
            <a:fld id="{CC0F5DDA-01C5-1F4E-A04B-B954BE901DB6}" type="slidenum">
              <a:rPr lang="en-US" smtClean="0"/>
              <a:t>16</a:t>
            </a:fld>
            <a:endParaRPr lang="en-US"/>
          </a:p>
        </p:txBody>
      </p:sp>
    </p:spTree>
    <p:extLst>
      <p:ext uri="{BB962C8B-B14F-4D97-AF65-F5344CB8AC3E}">
        <p14:creationId xmlns:p14="http://schemas.microsoft.com/office/powerpoint/2010/main" val="3400555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p:txBody>
      </p:sp>
      <p:sp>
        <p:nvSpPr>
          <p:cNvPr id="4" name="Slide Number Placeholder 3"/>
          <p:cNvSpPr>
            <a:spLocks noGrp="1"/>
          </p:cNvSpPr>
          <p:nvPr>
            <p:ph type="sldNum" sz="quarter" idx="5"/>
          </p:nvPr>
        </p:nvSpPr>
        <p:spPr/>
        <p:txBody>
          <a:bodyPr/>
          <a:lstStyle/>
          <a:p>
            <a:fld id="{CC0F5DDA-01C5-1F4E-A04B-B954BE901DB6}" type="slidenum">
              <a:rPr lang="en-US" smtClean="0"/>
              <a:t>17</a:t>
            </a:fld>
            <a:endParaRPr lang="en-US"/>
          </a:p>
        </p:txBody>
      </p:sp>
    </p:spTree>
    <p:extLst>
      <p:ext uri="{BB962C8B-B14F-4D97-AF65-F5344CB8AC3E}">
        <p14:creationId xmlns:p14="http://schemas.microsoft.com/office/powerpoint/2010/main" val="2066348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04e651bb78_2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Kendra </a:t>
            </a:r>
            <a:endParaRPr dirty="0"/>
          </a:p>
        </p:txBody>
      </p:sp>
      <p:sp>
        <p:nvSpPr>
          <p:cNvPr id="247" name="Google Shape;247;g104e651bb78_2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 </a:t>
            </a:r>
          </a:p>
        </p:txBody>
      </p:sp>
      <p:sp>
        <p:nvSpPr>
          <p:cNvPr id="4" name="Slide Number Placeholder 3"/>
          <p:cNvSpPr>
            <a:spLocks noGrp="1"/>
          </p:cNvSpPr>
          <p:nvPr>
            <p:ph type="sldNum" sz="quarter" idx="5"/>
          </p:nvPr>
        </p:nvSpPr>
        <p:spPr/>
        <p:txBody>
          <a:bodyPr/>
          <a:lstStyle/>
          <a:p>
            <a:fld id="{CC0F5DDA-01C5-1F4E-A04B-B954BE901DB6}" type="slidenum">
              <a:rPr lang="en-US" smtClean="0"/>
              <a:t>20</a:t>
            </a:fld>
            <a:endParaRPr lang="en-US"/>
          </a:p>
        </p:txBody>
      </p:sp>
    </p:spTree>
    <p:extLst>
      <p:ext uri="{BB962C8B-B14F-4D97-AF65-F5344CB8AC3E}">
        <p14:creationId xmlns:p14="http://schemas.microsoft.com/office/powerpoint/2010/main" val="877693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 </a:t>
            </a:r>
          </a:p>
        </p:txBody>
      </p:sp>
      <p:sp>
        <p:nvSpPr>
          <p:cNvPr id="4" name="Slide Number Placeholder 3"/>
          <p:cNvSpPr>
            <a:spLocks noGrp="1"/>
          </p:cNvSpPr>
          <p:nvPr>
            <p:ph type="sldNum" sz="quarter" idx="5"/>
          </p:nvPr>
        </p:nvSpPr>
        <p:spPr/>
        <p:txBody>
          <a:bodyPr/>
          <a:lstStyle/>
          <a:p>
            <a:fld id="{CC0F5DDA-01C5-1F4E-A04B-B954BE901DB6}" type="slidenum">
              <a:rPr lang="en-US" smtClean="0"/>
              <a:t>21</a:t>
            </a:fld>
            <a:endParaRPr lang="en-US"/>
          </a:p>
        </p:txBody>
      </p:sp>
    </p:spTree>
    <p:extLst>
      <p:ext uri="{BB962C8B-B14F-4D97-AF65-F5344CB8AC3E}">
        <p14:creationId xmlns:p14="http://schemas.microsoft.com/office/powerpoint/2010/main" val="2150179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 </a:t>
            </a:r>
          </a:p>
        </p:txBody>
      </p:sp>
      <p:sp>
        <p:nvSpPr>
          <p:cNvPr id="4" name="Slide Number Placeholder 3"/>
          <p:cNvSpPr>
            <a:spLocks noGrp="1"/>
          </p:cNvSpPr>
          <p:nvPr>
            <p:ph type="sldNum" sz="quarter" idx="5"/>
          </p:nvPr>
        </p:nvSpPr>
        <p:spPr/>
        <p:txBody>
          <a:bodyPr/>
          <a:lstStyle/>
          <a:p>
            <a:fld id="{CC0F5DDA-01C5-1F4E-A04B-B954BE901DB6}" type="slidenum">
              <a:rPr lang="en-US" smtClean="0"/>
              <a:t>22</a:t>
            </a:fld>
            <a:endParaRPr lang="en-US"/>
          </a:p>
        </p:txBody>
      </p:sp>
    </p:spTree>
    <p:extLst>
      <p:ext uri="{BB962C8B-B14F-4D97-AF65-F5344CB8AC3E}">
        <p14:creationId xmlns:p14="http://schemas.microsoft.com/office/powerpoint/2010/main" val="141068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04e651bb78_2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104e651bb78_2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Kendra and Sherri </a:t>
            </a:r>
            <a:endParaRPr dirty="0"/>
          </a:p>
        </p:txBody>
      </p:sp>
      <p:sp>
        <p:nvSpPr>
          <p:cNvPr id="176" name="Google Shape;176;g104e651bb78_2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 </a:t>
            </a:r>
          </a:p>
        </p:txBody>
      </p:sp>
      <p:sp>
        <p:nvSpPr>
          <p:cNvPr id="4" name="Slide Number Placeholder 3"/>
          <p:cNvSpPr>
            <a:spLocks noGrp="1"/>
          </p:cNvSpPr>
          <p:nvPr>
            <p:ph type="sldNum" sz="quarter" idx="5"/>
          </p:nvPr>
        </p:nvSpPr>
        <p:spPr/>
        <p:txBody>
          <a:bodyPr/>
          <a:lstStyle/>
          <a:p>
            <a:fld id="{CC0F5DDA-01C5-1F4E-A04B-B954BE901DB6}" type="slidenum">
              <a:rPr lang="en-US" smtClean="0"/>
              <a:t>23</a:t>
            </a:fld>
            <a:endParaRPr lang="en-US"/>
          </a:p>
        </p:txBody>
      </p:sp>
    </p:spTree>
    <p:extLst>
      <p:ext uri="{BB962C8B-B14F-4D97-AF65-F5344CB8AC3E}">
        <p14:creationId xmlns:p14="http://schemas.microsoft.com/office/powerpoint/2010/main" val="313387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p:txBody>
      </p:sp>
      <p:sp>
        <p:nvSpPr>
          <p:cNvPr id="4" name="Slide Number Placeholder 3"/>
          <p:cNvSpPr>
            <a:spLocks noGrp="1"/>
          </p:cNvSpPr>
          <p:nvPr>
            <p:ph type="sldNum" sz="quarter" idx="5"/>
          </p:nvPr>
        </p:nvSpPr>
        <p:spPr/>
        <p:txBody>
          <a:bodyPr/>
          <a:lstStyle/>
          <a:p>
            <a:fld id="{CC0F5DDA-01C5-1F4E-A04B-B954BE901DB6}" type="slidenum">
              <a:rPr lang="en-US" smtClean="0"/>
              <a:t>4</a:t>
            </a:fld>
            <a:endParaRPr lang="en-US"/>
          </a:p>
        </p:txBody>
      </p:sp>
    </p:spTree>
    <p:extLst>
      <p:ext uri="{BB962C8B-B14F-4D97-AF65-F5344CB8AC3E}">
        <p14:creationId xmlns:p14="http://schemas.microsoft.com/office/powerpoint/2010/main" val="937941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Kendra </a:t>
            </a:r>
            <a:endParaRPr dirty="0"/>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p:txBody>
      </p:sp>
      <p:sp>
        <p:nvSpPr>
          <p:cNvPr id="4" name="Slide Number Placeholder 3"/>
          <p:cNvSpPr>
            <a:spLocks noGrp="1"/>
          </p:cNvSpPr>
          <p:nvPr>
            <p:ph type="sldNum" sz="quarter" idx="5"/>
          </p:nvPr>
        </p:nvSpPr>
        <p:spPr/>
        <p:txBody>
          <a:bodyPr/>
          <a:lstStyle/>
          <a:p>
            <a:fld id="{CC0F5DDA-01C5-1F4E-A04B-B954BE901DB6}" type="slidenum">
              <a:rPr lang="en-US" smtClean="0"/>
              <a:t>6</a:t>
            </a:fld>
            <a:endParaRPr lang="en-US"/>
          </a:p>
        </p:txBody>
      </p:sp>
    </p:spTree>
    <p:extLst>
      <p:ext uri="{BB962C8B-B14F-4D97-AF65-F5344CB8AC3E}">
        <p14:creationId xmlns:p14="http://schemas.microsoft.com/office/powerpoint/2010/main" val="61677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p:txBody>
      </p:sp>
      <p:sp>
        <p:nvSpPr>
          <p:cNvPr id="4" name="Slide Number Placeholder 3"/>
          <p:cNvSpPr>
            <a:spLocks noGrp="1"/>
          </p:cNvSpPr>
          <p:nvPr>
            <p:ph type="sldNum" sz="quarter" idx="5"/>
          </p:nvPr>
        </p:nvSpPr>
        <p:spPr/>
        <p:txBody>
          <a:bodyPr/>
          <a:lstStyle/>
          <a:p>
            <a:fld id="{CC0F5DDA-01C5-1F4E-A04B-B954BE901DB6}" type="slidenum">
              <a:rPr lang="en-US" smtClean="0"/>
              <a:t>7</a:t>
            </a:fld>
            <a:endParaRPr lang="en-US"/>
          </a:p>
        </p:txBody>
      </p:sp>
    </p:spTree>
    <p:extLst>
      <p:ext uri="{BB962C8B-B14F-4D97-AF65-F5344CB8AC3E}">
        <p14:creationId xmlns:p14="http://schemas.microsoft.com/office/powerpoint/2010/main" val="4128731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p:txBody>
      </p:sp>
      <p:sp>
        <p:nvSpPr>
          <p:cNvPr id="4" name="Slide Number Placeholder 3"/>
          <p:cNvSpPr>
            <a:spLocks noGrp="1"/>
          </p:cNvSpPr>
          <p:nvPr>
            <p:ph type="sldNum" sz="quarter" idx="5"/>
          </p:nvPr>
        </p:nvSpPr>
        <p:spPr/>
        <p:txBody>
          <a:bodyPr/>
          <a:lstStyle/>
          <a:p>
            <a:fld id="{CC0F5DDA-01C5-1F4E-A04B-B954BE901DB6}" type="slidenum">
              <a:rPr lang="en-US" smtClean="0"/>
              <a:t>8</a:t>
            </a:fld>
            <a:endParaRPr lang="en-US"/>
          </a:p>
        </p:txBody>
      </p:sp>
    </p:spTree>
    <p:extLst>
      <p:ext uri="{BB962C8B-B14F-4D97-AF65-F5344CB8AC3E}">
        <p14:creationId xmlns:p14="http://schemas.microsoft.com/office/powerpoint/2010/main" val="257717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a:p>
            <a:r>
              <a:rPr lang="en-US" dirty="0"/>
              <a:t>Are there any additional norms that you all would like to add to our time together </a:t>
            </a:r>
          </a:p>
        </p:txBody>
      </p:sp>
      <p:sp>
        <p:nvSpPr>
          <p:cNvPr id="4" name="Slide Number Placeholder 3"/>
          <p:cNvSpPr>
            <a:spLocks noGrp="1"/>
          </p:cNvSpPr>
          <p:nvPr>
            <p:ph type="sldNum" sz="quarter" idx="5"/>
          </p:nvPr>
        </p:nvSpPr>
        <p:spPr/>
        <p:txBody>
          <a:bodyPr/>
          <a:lstStyle/>
          <a:p>
            <a:fld id="{CC0F5DDA-01C5-1F4E-A04B-B954BE901DB6}" type="slidenum">
              <a:rPr lang="en-US" smtClean="0"/>
              <a:t>9</a:t>
            </a:fld>
            <a:endParaRPr lang="en-US"/>
          </a:p>
        </p:txBody>
      </p:sp>
    </p:spTree>
    <p:extLst>
      <p:ext uri="{BB962C8B-B14F-4D97-AF65-F5344CB8AC3E}">
        <p14:creationId xmlns:p14="http://schemas.microsoft.com/office/powerpoint/2010/main" val="187702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Kendra</a:t>
            </a:r>
          </a:p>
        </p:txBody>
      </p:sp>
      <p:sp>
        <p:nvSpPr>
          <p:cNvPr id="4" name="Slide Number Placeholder 3"/>
          <p:cNvSpPr>
            <a:spLocks noGrp="1"/>
          </p:cNvSpPr>
          <p:nvPr>
            <p:ph type="sldNum" sz="quarter" idx="5"/>
          </p:nvPr>
        </p:nvSpPr>
        <p:spPr/>
        <p:txBody>
          <a:bodyPr/>
          <a:lstStyle/>
          <a:p>
            <a:fld id="{CC0F5DDA-01C5-1F4E-A04B-B954BE901DB6}" type="slidenum">
              <a:rPr lang="en-US" smtClean="0"/>
              <a:t>11</a:t>
            </a:fld>
            <a:endParaRPr lang="en-US"/>
          </a:p>
        </p:txBody>
      </p:sp>
    </p:spTree>
    <p:extLst>
      <p:ext uri="{BB962C8B-B14F-4D97-AF65-F5344CB8AC3E}">
        <p14:creationId xmlns:p14="http://schemas.microsoft.com/office/powerpoint/2010/main" val="177264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 name="Picture 19" descr="A close up of a logo&#10;&#10;Description automatically generated">
            <a:extLst>
              <a:ext uri="{FF2B5EF4-FFF2-40B4-BE49-F238E27FC236}">
                <a16:creationId xmlns:a16="http://schemas.microsoft.com/office/drawing/2014/main" id="{EF30D019-5072-904E-85E1-DDB4B5299AA5}"/>
              </a:ext>
            </a:extLst>
          </p:cNvPr>
          <p:cNvPicPr>
            <a:picLocks noChangeAspect="1"/>
          </p:cNvPicPr>
          <p:nvPr userDrawn="1"/>
        </p:nvPicPr>
        <p:blipFill rotWithShape="1">
          <a:blip r:embed="rId2"/>
          <a:srcRect r="5029"/>
          <a:stretch/>
        </p:blipFill>
        <p:spPr>
          <a:xfrm>
            <a:off x="613142" y="3555460"/>
            <a:ext cx="11578858" cy="899583"/>
          </a:xfrm>
          <a:prstGeom prst="rect">
            <a:avLst/>
          </a:prstGeom>
        </p:spPr>
      </p:pic>
      <p:pic>
        <p:nvPicPr>
          <p:cNvPr id="18" name="Picture 17">
            <a:extLst>
              <a:ext uri="{FF2B5EF4-FFF2-40B4-BE49-F238E27FC236}">
                <a16:creationId xmlns:a16="http://schemas.microsoft.com/office/drawing/2014/main" id="{70B8DC9C-059E-EB40-9B02-2455877DC95C}"/>
              </a:ext>
            </a:extLst>
          </p:cNvPr>
          <p:cNvPicPr>
            <a:picLocks noChangeAspect="1"/>
          </p:cNvPicPr>
          <p:nvPr userDrawn="1"/>
        </p:nvPicPr>
        <p:blipFill rotWithShape="1">
          <a:blip r:embed="rId3"/>
          <a:srcRect l="1394"/>
          <a:stretch/>
        </p:blipFill>
        <p:spPr>
          <a:xfrm>
            <a:off x="0" y="2007583"/>
            <a:ext cx="12021879" cy="1594455"/>
          </a:xfrm>
          <a:prstGeom prst="rect">
            <a:avLst/>
          </a:prstGeom>
        </p:spPr>
      </p:pic>
      <p:sp>
        <p:nvSpPr>
          <p:cNvPr id="2" name="Title 1">
            <a:extLst>
              <a:ext uri="{FF2B5EF4-FFF2-40B4-BE49-F238E27FC236}">
                <a16:creationId xmlns:a16="http://schemas.microsoft.com/office/drawing/2014/main" id="{045CF507-E5D0-E14B-B54E-02F143283B15}"/>
              </a:ext>
            </a:extLst>
          </p:cNvPr>
          <p:cNvSpPr>
            <a:spLocks noGrp="1"/>
          </p:cNvSpPr>
          <p:nvPr>
            <p:ph type="ctrTitle"/>
          </p:nvPr>
        </p:nvSpPr>
        <p:spPr>
          <a:xfrm>
            <a:off x="1999021" y="2050840"/>
            <a:ext cx="8229600" cy="1447247"/>
          </a:xfrm>
          <a:prstGeom prst="rect">
            <a:avLst/>
          </a:prstGeom>
        </p:spPr>
        <p:txBody>
          <a:bodyPr anchor="ctr" anchorCtr="0">
            <a:normAutofit/>
          </a:bodyPr>
          <a:lstStyle>
            <a:lvl1pPr algn="ctr">
              <a:lnSpc>
                <a:spcPct val="85000"/>
              </a:lnSpc>
              <a:defRPr sz="48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7F78218E-5A2F-EB4A-8652-2F0843E17FD9}"/>
              </a:ext>
            </a:extLst>
          </p:cNvPr>
          <p:cNvSpPr>
            <a:spLocks noGrp="1"/>
          </p:cNvSpPr>
          <p:nvPr>
            <p:ph type="subTitle" idx="1"/>
          </p:nvPr>
        </p:nvSpPr>
        <p:spPr>
          <a:xfrm>
            <a:off x="1999021" y="3602039"/>
            <a:ext cx="8229600" cy="755366"/>
          </a:xfrm>
          <a:prstGeom prst="rect">
            <a:avLst/>
          </a:prstGeom>
        </p:spPr>
        <p:txBody>
          <a:bodyPr anchor="ctr"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F5EBE69D-9743-A54F-BEC5-F8701079AB2F}"/>
              </a:ext>
            </a:extLst>
          </p:cNvPr>
          <p:cNvPicPr>
            <a:picLocks/>
          </p:cNvPicPr>
          <p:nvPr userDrawn="1"/>
        </p:nvPicPr>
        <p:blipFill>
          <a:blip r:embed="rId4"/>
          <a:stretch>
            <a:fillRect/>
          </a:stretch>
        </p:blipFill>
        <p:spPr>
          <a:xfrm>
            <a:off x="0" y="958087"/>
            <a:ext cx="12192000" cy="38100"/>
          </a:xfrm>
          <a:prstGeom prst="rect">
            <a:avLst/>
          </a:prstGeom>
        </p:spPr>
      </p:pic>
      <p:pic>
        <p:nvPicPr>
          <p:cNvPr id="13" name="Picture 12">
            <a:extLst>
              <a:ext uri="{FF2B5EF4-FFF2-40B4-BE49-F238E27FC236}">
                <a16:creationId xmlns:a16="http://schemas.microsoft.com/office/drawing/2014/main" id="{F553294C-BBD3-A748-B328-9D67DC1C166C}"/>
              </a:ext>
            </a:extLst>
          </p:cNvPr>
          <p:cNvPicPr>
            <a:picLocks/>
          </p:cNvPicPr>
          <p:nvPr userDrawn="1"/>
        </p:nvPicPr>
        <p:blipFill>
          <a:blip r:embed="rId4"/>
          <a:stretch>
            <a:fillRect/>
          </a:stretch>
        </p:blipFill>
        <p:spPr>
          <a:xfrm>
            <a:off x="0" y="5695788"/>
            <a:ext cx="12192000" cy="38100"/>
          </a:xfrm>
          <a:prstGeom prst="rect">
            <a:avLst/>
          </a:prstGeom>
        </p:spPr>
      </p:pic>
      <p:pic>
        <p:nvPicPr>
          <p:cNvPr id="9" name="Picture 8" descr="A close up of a logo&#10;&#10;Description automatically generated">
            <a:extLst>
              <a:ext uri="{FF2B5EF4-FFF2-40B4-BE49-F238E27FC236}">
                <a16:creationId xmlns:a16="http://schemas.microsoft.com/office/drawing/2014/main" id="{9686882F-5394-B947-8AB8-507473C8AFF5}"/>
              </a:ext>
            </a:extLst>
          </p:cNvPr>
          <p:cNvPicPr>
            <a:picLocks noChangeAspect="1"/>
          </p:cNvPicPr>
          <p:nvPr userDrawn="1"/>
        </p:nvPicPr>
        <p:blipFill>
          <a:blip r:embed="rId5"/>
          <a:stretch>
            <a:fillRect/>
          </a:stretch>
        </p:blipFill>
        <p:spPr>
          <a:xfrm>
            <a:off x="3827821" y="164337"/>
            <a:ext cx="4572000" cy="1625600"/>
          </a:xfrm>
          <a:prstGeom prst="rect">
            <a:avLst/>
          </a:prstGeom>
          <a:solidFill>
            <a:schemeClr val="bg1"/>
          </a:solidFill>
          <a:ln w="152400">
            <a:solidFill>
              <a:schemeClr val="bg1"/>
            </a:solidFill>
          </a:ln>
        </p:spPr>
      </p:pic>
      <p:pic>
        <p:nvPicPr>
          <p:cNvPr id="14" name="Picture 13">
            <a:extLst>
              <a:ext uri="{FF2B5EF4-FFF2-40B4-BE49-F238E27FC236}">
                <a16:creationId xmlns:a16="http://schemas.microsoft.com/office/drawing/2014/main" id="{78D35900-E028-654D-BCE0-D9B97EFBAE5C}"/>
              </a:ext>
            </a:extLst>
          </p:cNvPr>
          <p:cNvPicPr>
            <a:picLocks noChangeAspect="1"/>
          </p:cNvPicPr>
          <p:nvPr userDrawn="1"/>
        </p:nvPicPr>
        <p:blipFill>
          <a:blip r:embed="rId6"/>
          <a:stretch>
            <a:fillRect/>
          </a:stretch>
        </p:blipFill>
        <p:spPr>
          <a:xfrm>
            <a:off x="678833" y="5917662"/>
            <a:ext cx="10869976" cy="787018"/>
          </a:xfrm>
          <a:prstGeom prst="rect">
            <a:avLst/>
          </a:prstGeom>
        </p:spPr>
      </p:pic>
    </p:spTree>
    <p:extLst>
      <p:ext uri="{BB962C8B-B14F-4D97-AF65-F5344CB8AC3E}">
        <p14:creationId xmlns:p14="http://schemas.microsoft.com/office/powerpoint/2010/main" val="3432474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1A68-9BCE-2B42-AF2F-3C57E40A05F1}"/>
              </a:ext>
            </a:extLst>
          </p:cNvPr>
          <p:cNvSpPr>
            <a:spLocks noGrp="1"/>
          </p:cNvSpPr>
          <p:nvPr>
            <p:ph type="title"/>
          </p:nvPr>
        </p:nvSpPr>
        <p:spPr>
          <a:xfrm>
            <a:off x="434163" y="18255"/>
            <a:ext cx="8996916" cy="1353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4AA1A2-3DB8-8447-8AA2-B260BCFE68F4}"/>
              </a:ext>
            </a:extLst>
          </p:cNvPr>
          <p:cNvSpPr>
            <a:spLocks noGrp="1"/>
          </p:cNvSpPr>
          <p:nvPr>
            <p:ph type="body" orient="vert" idx="1"/>
          </p:nvPr>
        </p:nvSpPr>
        <p:spPr>
          <a:xfrm>
            <a:off x="434163" y="1797915"/>
            <a:ext cx="978372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49FEB-3C3F-814C-8540-439E633A4BC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39DD69A-09BE-B54C-8490-8DE1EFCA6C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1801C9-CA30-7E43-9DE6-32E653433FF9}"/>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376230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B6514-521F-5D4E-AF6E-7E149E9588F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FCDC75-BC98-7843-B084-9285A18AD0E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FB137-245D-A042-ABDE-8D971B739BE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352E681-9675-0244-9CED-1DE74FE2E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97E914-253D-1D4E-AD0E-E971EB4558DE}"/>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108917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FF9A7A-5F1F-9742-83CD-44738B69BEB4}"/>
              </a:ext>
            </a:extLst>
          </p:cNvPr>
          <p:cNvPicPr>
            <a:picLocks noChangeAspect="1"/>
          </p:cNvPicPr>
          <p:nvPr userDrawn="1"/>
        </p:nvPicPr>
        <p:blipFill>
          <a:blip r:embed="rId2"/>
          <a:stretch>
            <a:fillRect/>
          </a:stretch>
        </p:blipFill>
        <p:spPr>
          <a:xfrm>
            <a:off x="11025741" y="6235995"/>
            <a:ext cx="1166259" cy="622005"/>
          </a:xfrm>
          <a:prstGeom prst="rect">
            <a:avLst/>
          </a:prstGeom>
        </p:spPr>
      </p:pic>
      <p:pic>
        <p:nvPicPr>
          <p:cNvPr id="8" name="Picture 7">
            <a:extLst>
              <a:ext uri="{FF2B5EF4-FFF2-40B4-BE49-F238E27FC236}">
                <a16:creationId xmlns:a16="http://schemas.microsoft.com/office/drawing/2014/main" id="{E680F5A2-6B4D-6E42-AFCB-BB5DC3ED487B}"/>
              </a:ext>
            </a:extLst>
          </p:cNvPr>
          <p:cNvPicPr>
            <a:picLocks noChangeAspect="1"/>
          </p:cNvPicPr>
          <p:nvPr userDrawn="1"/>
        </p:nvPicPr>
        <p:blipFill rotWithShape="1">
          <a:blip r:embed="rId3"/>
          <a:srcRect l="5127"/>
          <a:stretch/>
        </p:blipFill>
        <p:spPr>
          <a:xfrm>
            <a:off x="0" y="1"/>
            <a:ext cx="10659139" cy="1446027"/>
          </a:xfrm>
          <a:prstGeom prst="rect">
            <a:avLst/>
          </a:prstGeom>
        </p:spPr>
      </p:pic>
      <p:sp>
        <p:nvSpPr>
          <p:cNvPr id="2" name="Title 1">
            <a:extLst>
              <a:ext uri="{FF2B5EF4-FFF2-40B4-BE49-F238E27FC236}">
                <a16:creationId xmlns:a16="http://schemas.microsoft.com/office/drawing/2014/main" id="{45CEA67F-0A3A-9445-8BE5-70CFC4592EB8}"/>
              </a:ext>
            </a:extLst>
          </p:cNvPr>
          <p:cNvSpPr>
            <a:spLocks noGrp="1"/>
          </p:cNvSpPr>
          <p:nvPr>
            <p:ph type="title"/>
          </p:nvPr>
        </p:nvSpPr>
        <p:spPr>
          <a:xfrm>
            <a:off x="434163" y="18255"/>
            <a:ext cx="8996916" cy="1353345"/>
          </a:xfrm>
          <a:prstGeom prst="rect">
            <a:avLst/>
          </a:prstGeom>
        </p:spPr>
        <p:txBody>
          <a:bodyPr anchor="ctr" anchorCtr="0"/>
          <a:lstStyle/>
          <a:p>
            <a:r>
              <a:rPr lang="en-US" dirty="0"/>
              <a:t>Click to edit Master title style</a:t>
            </a:r>
          </a:p>
        </p:txBody>
      </p:sp>
      <p:sp>
        <p:nvSpPr>
          <p:cNvPr id="3" name="Content Placeholder 2">
            <a:extLst>
              <a:ext uri="{FF2B5EF4-FFF2-40B4-BE49-F238E27FC236}">
                <a16:creationId xmlns:a16="http://schemas.microsoft.com/office/drawing/2014/main" id="{E948E0F6-6143-484C-B2F4-675D000DD86E}"/>
              </a:ext>
            </a:extLst>
          </p:cNvPr>
          <p:cNvSpPr>
            <a:spLocks noGrp="1"/>
          </p:cNvSpPr>
          <p:nvPr>
            <p:ph idx="1"/>
          </p:nvPr>
        </p:nvSpPr>
        <p:spPr>
          <a:xfrm>
            <a:off x="434163" y="1797915"/>
            <a:ext cx="9783725"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FD26D9B7-3B97-A044-872A-FF87FF6BBB32}"/>
              </a:ext>
            </a:extLst>
          </p:cNvPr>
          <p:cNvSpPr>
            <a:spLocks noGrp="1"/>
          </p:cNvSpPr>
          <p:nvPr>
            <p:ph type="sldNum" sz="quarter" idx="12"/>
          </p:nvPr>
        </p:nvSpPr>
        <p:spPr>
          <a:xfrm>
            <a:off x="11408734" y="6377616"/>
            <a:ext cx="783265" cy="365125"/>
          </a:xfrm>
          <a:prstGeom prst="rect">
            <a:avLst/>
          </a:prstGeom>
        </p:spPr>
        <p:txBody>
          <a:bodyPr anchor="ctr" anchorCtr="0"/>
          <a:lstStyle>
            <a:lvl1pPr algn="ctr">
              <a:defRPr sz="1400">
                <a:solidFill>
                  <a:schemeClr val="bg1"/>
                </a:solidFill>
              </a:defRPr>
            </a:lvl1pPr>
          </a:lstStyle>
          <a:p>
            <a:fld id="{0A887F87-CC6E-9D40-8C11-34AE7DC7CB9A}" type="slidenum">
              <a:rPr lang="en-US" smtClean="0"/>
              <a:pPr/>
              <a:t>‹#›</a:t>
            </a:fld>
            <a:endParaRPr lang="en-US" dirty="0"/>
          </a:p>
        </p:txBody>
      </p:sp>
      <p:pic>
        <p:nvPicPr>
          <p:cNvPr id="5" name="Picture 4" descr="A close up of a sign&#10;&#10;Description automatically generated">
            <a:extLst>
              <a:ext uri="{FF2B5EF4-FFF2-40B4-BE49-F238E27FC236}">
                <a16:creationId xmlns:a16="http://schemas.microsoft.com/office/drawing/2014/main" id="{04C37DE6-7EE0-3540-B5F7-7EC7EE1EB410}"/>
              </a:ext>
            </a:extLst>
          </p:cNvPr>
          <p:cNvPicPr>
            <a:picLocks noChangeAspect="1"/>
          </p:cNvPicPr>
          <p:nvPr userDrawn="1"/>
        </p:nvPicPr>
        <p:blipFill>
          <a:blip r:embed="rId4"/>
          <a:stretch>
            <a:fillRect/>
          </a:stretch>
        </p:blipFill>
        <p:spPr>
          <a:xfrm>
            <a:off x="10602809" y="1770797"/>
            <a:ext cx="1412982" cy="3977640"/>
          </a:xfrm>
          <a:prstGeom prst="rect">
            <a:avLst/>
          </a:prstGeom>
        </p:spPr>
      </p:pic>
      <p:pic>
        <p:nvPicPr>
          <p:cNvPr id="6" name="Picture 5" descr="A picture containing text, book&#10;&#10;Description automatically generated">
            <a:extLst>
              <a:ext uri="{FF2B5EF4-FFF2-40B4-BE49-F238E27FC236}">
                <a16:creationId xmlns:a16="http://schemas.microsoft.com/office/drawing/2014/main" id="{A25078D8-E7ED-E443-8357-1000AE69F0F3}"/>
              </a:ext>
            </a:extLst>
          </p:cNvPr>
          <p:cNvPicPr>
            <a:picLocks noChangeAspect="1"/>
          </p:cNvPicPr>
          <p:nvPr userDrawn="1"/>
        </p:nvPicPr>
        <p:blipFill>
          <a:blip r:embed="rId5"/>
          <a:stretch>
            <a:fillRect/>
          </a:stretch>
        </p:blipFill>
        <p:spPr>
          <a:xfrm>
            <a:off x="10686080" y="121226"/>
            <a:ext cx="1284148" cy="1526160"/>
          </a:xfrm>
          <a:prstGeom prst="rect">
            <a:avLst/>
          </a:prstGeom>
        </p:spPr>
      </p:pic>
    </p:spTree>
    <p:extLst>
      <p:ext uri="{BB962C8B-B14F-4D97-AF65-F5344CB8AC3E}">
        <p14:creationId xmlns:p14="http://schemas.microsoft.com/office/powerpoint/2010/main" val="110489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A4BA-E035-9E4F-BA7E-D33A8143A9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F6827-2572-2041-90B7-2C2B7A95E5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8C81BC-B8A9-C142-B5B9-B85C075012E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94CE4A5-DC0A-B44C-B198-EA3633B539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341C40-89FB-8144-9B8A-A19E4EF2C673}"/>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130705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55C9-A494-1746-9A3B-257C4F09244A}"/>
              </a:ext>
            </a:extLst>
          </p:cNvPr>
          <p:cNvSpPr>
            <a:spLocks noGrp="1"/>
          </p:cNvSpPr>
          <p:nvPr>
            <p:ph type="title"/>
          </p:nvPr>
        </p:nvSpPr>
        <p:spPr>
          <a:xfrm>
            <a:off x="434163" y="18255"/>
            <a:ext cx="8996916" cy="1353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737150-743F-2146-B07F-ECCCE43F92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E181EA-26BA-034F-BC70-06488F2576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4BAAC7-B216-C941-A1B8-2D44F61CB45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6F1F73E-D61A-2F40-BF30-2FB56E0E1A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DCEE65-CA26-E743-AADC-6EDA2883F0EF}"/>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217337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CEB2-B418-6546-A6C5-13FADEDF60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ABB7EA8-F6A2-3E46-95B7-FBAD7ABA6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84F8C-215D-F340-A90C-1DFD37EDDA0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59C14-72A9-5D4B-A42C-98897C7D4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C9DDE9-B7E8-A040-BD7C-BB0290FBD22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D7C224-C269-8A4E-A6FF-993F29B5931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6A55A6E7-5A12-B94E-81DB-AB29585040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979CCC2-ACCE-7043-B127-2CD895A75B98}"/>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242546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E859-F117-CC42-8B06-C7E6BEBEFE3D}"/>
              </a:ext>
            </a:extLst>
          </p:cNvPr>
          <p:cNvSpPr>
            <a:spLocks noGrp="1"/>
          </p:cNvSpPr>
          <p:nvPr>
            <p:ph type="title"/>
          </p:nvPr>
        </p:nvSpPr>
        <p:spPr>
          <a:xfrm>
            <a:off x="434163" y="18255"/>
            <a:ext cx="8996916" cy="1353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2DE551-C7D7-974D-BA52-CEEB10DCAE8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0DB3B75-3016-DA4B-B3B6-9BD48B95B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2A1AA4-1068-024A-9959-6E16A7E3A15C}"/>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2215868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3EF26D-E1F1-ED49-A869-E571A467F97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4A0594FA-FC5C-0847-9774-D196B3546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6EB3B93-22C2-E740-9903-C5162C4AC06F}"/>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4064154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5722-2A1D-E247-AC4D-A909291D70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96996D-4538-4D4D-BEB0-3FAC5667FB3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D716F9-A795-F145-BB8C-FD46A8413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06B8A-86C0-8C47-A48C-4D8AC552B23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462FD0A-CA65-7146-800F-17D62FA60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D42281-192D-2649-89A8-E84439FA4EDB}"/>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1112541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657B-45BD-3B49-801F-02C277F6A0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7FC48E-2F85-714A-AD52-68A2E0CCA1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6B7EB8-78D0-B94C-A6E8-57CC31730A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A54D7-FB80-3E4C-A6C1-64021F9B237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70993E3-54C2-E042-90BA-E05750FA7D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8DFB4F-9789-F340-8E10-FC125EE1A973}"/>
              </a:ext>
            </a:extLst>
          </p:cNvPr>
          <p:cNvSpPr>
            <a:spLocks noGrp="1"/>
          </p:cNvSpPr>
          <p:nvPr>
            <p:ph type="sldNum" sz="quarter" idx="12"/>
          </p:nvPr>
        </p:nvSpPr>
        <p:spPr>
          <a:xfrm>
            <a:off x="11408734" y="6377616"/>
            <a:ext cx="783265" cy="365125"/>
          </a:xfrm>
          <a:prstGeom prst="rect">
            <a:avLst/>
          </a:prstGeom>
        </p:spPr>
        <p:txBody>
          <a:bodyPr/>
          <a:lstStyle/>
          <a:p>
            <a:fld id="{0A887F87-CC6E-9D40-8C11-34AE7DC7CB9A}" type="slidenum">
              <a:rPr lang="en-US" smtClean="0"/>
              <a:t>‹#›</a:t>
            </a:fld>
            <a:endParaRPr lang="en-US"/>
          </a:p>
        </p:txBody>
      </p:sp>
    </p:spTree>
    <p:extLst>
      <p:ext uri="{BB962C8B-B14F-4D97-AF65-F5344CB8AC3E}">
        <p14:creationId xmlns:p14="http://schemas.microsoft.com/office/powerpoint/2010/main" val="405763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732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0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inkprotect.cudasvc.com/url?a=https%3a%2f%2fwww.penguinrandomhouse.com%2fbooks%2f676582%2fparent-nation-by-dana-suskind-md-with-lydia-denworth%2f&amp;c=E,1,k5Wop8ZH-RloXAmPla6W-txMk4Nu7PWZ6x2QlchL6giTMiVYb4z2tOCsxYZPR2XQHtP8IrEOzVFXAiV5hcCcQ_H3245NMn3uVVCLI8kCEcwOEXhAQZDWnA,,&amp;typo=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ayeimtellingya.blogspot.com/2015/06/thank-you-plasencia-ill-really-miss-you.html"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BC5F-A4A5-5145-850B-76201037BA6D}"/>
              </a:ext>
            </a:extLst>
          </p:cNvPr>
          <p:cNvSpPr>
            <a:spLocks noGrp="1"/>
          </p:cNvSpPr>
          <p:nvPr>
            <p:ph type="ctrTitle"/>
          </p:nvPr>
        </p:nvSpPr>
        <p:spPr/>
        <p:txBody>
          <a:bodyPr>
            <a:normAutofit fontScale="90000"/>
          </a:bodyPr>
          <a:lstStyle/>
          <a:p>
            <a:r>
              <a:rPr lang="en-US" sz="2800" dirty="0"/>
              <a:t>Arizona Parent Leadership Council</a:t>
            </a:r>
            <a:br>
              <a:rPr lang="en-US" sz="2800" dirty="0"/>
            </a:br>
            <a:r>
              <a:rPr lang="en-US" sz="2800" dirty="0"/>
              <a:t>Parent Nation / </a:t>
            </a:r>
            <a:br>
              <a:rPr lang="en-US" sz="2800" dirty="0"/>
            </a:br>
            <a:r>
              <a:rPr lang="en-US" sz="2800" dirty="0"/>
              <a:t>Reunion de </a:t>
            </a:r>
            <a:r>
              <a:rPr lang="en-US" sz="2800" dirty="0" err="1"/>
              <a:t>Consejo</a:t>
            </a:r>
            <a:r>
              <a:rPr lang="en-US" sz="2800" dirty="0"/>
              <a:t> de </a:t>
            </a:r>
            <a:r>
              <a:rPr lang="en-US" sz="2800" dirty="0" err="1"/>
              <a:t>Liderazgo</a:t>
            </a:r>
            <a:r>
              <a:rPr lang="en-US" sz="2800" dirty="0"/>
              <a:t> para Padres de Arizona</a:t>
            </a:r>
            <a:br>
              <a:rPr lang="en-US" sz="2800" dirty="0"/>
            </a:br>
            <a:r>
              <a:rPr lang="en-US" sz="2800" dirty="0" err="1"/>
              <a:t>Conexion</a:t>
            </a:r>
            <a:r>
              <a:rPr lang="en-US" sz="2800" dirty="0"/>
              <a:t> de Padres</a:t>
            </a:r>
          </a:p>
        </p:txBody>
      </p:sp>
      <p:sp>
        <p:nvSpPr>
          <p:cNvPr id="3" name="Subtitle 2">
            <a:extLst>
              <a:ext uri="{FF2B5EF4-FFF2-40B4-BE49-F238E27FC236}">
                <a16:creationId xmlns:a16="http://schemas.microsoft.com/office/drawing/2014/main" id="{325ABBB0-6C29-E649-A1C2-C359004DCCB4}"/>
              </a:ext>
            </a:extLst>
          </p:cNvPr>
          <p:cNvSpPr>
            <a:spLocks noGrp="1"/>
          </p:cNvSpPr>
          <p:nvPr>
            <p:ph type="subTitle" idx="1"/>
          </p:nvPr>
        </p:nvSpPr>
        <p:spPr/>
        <p:txBody>
          <a:bodyPr/>
          <a:lstStyle/>
          <a:p>
            <a:r>
              <a:rPr lang="en-US" dirty="0"/>
              <a:t>January 11, 2022 / </a:t>
            </a:r>
            <a:r>
              <a:rPr lang="en-US" dirty="0" err="1"/>
              <a:t>Enero</a:t>
            </a:r>
            <a:r>
              <a:rPr lang="en-US" dirty="0"/>
              <a:t> 11 de 2.022</a:t>
            </a:r>
            <a:endParaRPr lang="en-US" dirty="0">
              <a:highlight>
                <a:srgbClr val="FFFF00"/>
              </a:highlight>
            </a:endParaRPr>
          </a:p>
        </p:txBody>
      </p:sp>
    </p:spTree>
    <p:extLst>
      <p:ext uri="{BB962C8B-B14F-4D97-AF65-F5344CB8AC3E}">
        <p14:creationId xmlns:p14="http://schemas.microsoft.com/office/powerpoint/2010/main" val="1597845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Red retro alarm clock on red background">
            <a:extLst>
              <a:ext uri="{FF2B5EF4-FFF2-40B4-BE49-F238E27FC236}">
                <a16:creationId xmlns:a16="http://schemas.microsoft.com/office/drawing/2014/main" id="{A7F6CDD2-E087-1343-AD8F-E852828A1C09}"/>
              </a:ext>
            </a:extLst>
          </p:cNvPr>
          <p:cNvPicPr>
            <a:picLocks noGrp="1" noChangeAspect="1"/>
          </p:cNvPicPr>
          <p:nvPr>
            <p:ph idx="1"/>
          </p:nvPr>
        </p:nvPicPr>
        <p:blipFill rotWithShape="1">
          <a:blip r:embed="rId2"/>
          <a:srcRect r="20783"/>
          <a:stretch/>
        </p:blipFill>
        <p:spPr>
          <a:xfrm>
            <a:off x="4038599" y="10"/>
            <a:ext cx="8160026" cy="6875809"/>
          </a:xfrm>
          <a:prstGeom prst="rect">
            <a:avLst/>
          </a:prstGeom>
        </p:spPr>
      </p:pic>
      <p:sp>
        <p:nvSpPr>
          <p:cNvPr id="19" name="Freeform: Shape 1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0148619-D6DA-E743-BC2E-BEBAABBE6FD3}"/>
              </a:ext>
            </a:extLst>
          </p:cNvPr>
          <p:cNvSpPr>
            <a:spLocks noGrp="1"/>
          </p:cNvSpPr>
          <p:nvPr>
            <p:ph type="title"/>
          </p:nvPr>
        </p:nvSpPr>
        <p:spPr>
          <a:xfrm>
            <a:off x="571183" y="2010335"/>
            <a:ext cx="3052293" cy="3531403"/>
          </a:xfrm>
        </p:spPr>
        <p:txBody>
          <a:bodyPr vert="horz" lIns="91440" tIns="45720" rIns="91440" bIns="45720" rtlCol="0" anchor="t">
            <a:normAutofit/>
          </a:bodyPr>
          <a:lstStyle/>
          <a:p>
            <a:pPr algn="r"/>
            <a:r>
              <a:rPr lang="en-US" dirty="0">
                <a:solidFill>
                  <a:srgbClr val="FFFFFF"/>
                </a:solidFill>
                <a:latin typeface="+mj-lt"/>
              </a:rPr>
              <a:t>Break </a:t>
            </a:r>
            <a:br>
              <a:rPr lang="en-US" dirty="0">
                <a:solidFill>
                  <a:srgbClr val="FFFFFF"/>
                </a:solidFill>
                <a:latin typeface="+mj-lt"/>
              </a:rPr>
            </a:br>
            <a:br>
              <a:rPr lang="en-US" dirty="0">
                <a:solidFill>
                  <a:srgbClr val="FFFFFF"/>
                </a:solidFill>
                <a:latin typeface="+mj-lt"/>
              </a:rPr>
            </a:br>
            <a:br>
              <a:rPr lang="en-US" dirty="0">
                <a:solidFill>
                  <a:srgbClr val="FFFFFF"/>
                </a:solidFill>
                <a:latin typeface="+mj-lt"/>
              </a:rPr>
            </a:br>
            <a:br>
              <a:rPr lang="en-US">
                <a:solidFill>
                  <a:srgbClr val="FFFFFF"/>
                </a:solidFill>
                <a:latin typeface="+mj-lt"/>
              </a:rPr>
            </a:br>
            <a:r>
              <a:rPr lang="en-US">
                <a:solidFill>
                  <a:srgbClr val="FFFFFF"/>
                </a:solidFill>
                <a:latin typeface="+mj-lt"/>
              </a:rPr>
              <a:t>Descanso</a:t>
            </a:r>
            <a:r>
              <a:rPr lang="en-US">
                <a:solidFill>
                  <a:srgbClr val="FFFFFF"/>
                </a:solidFill>
              </a:rPr>
              <a:t> </a:t>
            </a:r>
            <a:endParaRPr lang="en-US" dirty="0">
              <a:solidFill>
                <a:srgbClr val="FFFFFF"/>
              </a:solidFill>
              <a:latin typeface="+mj-lt"/>
            </a:endParaRPr>
          </a:p>
        </p:txBody>
      </p:sp>
      <p:sp>
        <p:nvSpPr>
          <p:cNvPr id="4" name="Slide Number Placeholder 3">
            <a:extLst>
              <a:ext uri="{FF2B5EF4-FFF2-40B4-BE49-F238E27FC236}">
                <a16:creationId xmlns:a16="http://schemas.microsoft.com/office/drawing/2014/main" id="{6DD80C01-7467-A74A-B4AC-F2BADC0D875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lgn="r">
              <a:spcAft>
                <a:spcPts val="600"/>
              </a:spcAft>
              <a:defRPr/>
            </a:pPr>
            <a:fld id="{0A887F87-CC6E-9D40-8C11-34AE7DC7CB9A}" type="slidenum">
              <a:rPr lang="en-US" sz="1100">
                <a:solidFill>
                  <a:srgbClr val="FFFFFF"/>
                </a:solidFill>
                <a:latin typeface="Calibri" panose="020F0502020204030204"/>
              </a:rPr>
              <a:pPr algn="r">
                <a:spcAft>
                  <a:spcPts val="600"/>
                </a:spcAft>
                <a:defRPr/>
              </a:pPr>
              <a:t>10</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59171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1FC9-F333-C243-BEA5-D5201158780D}"/>
              </a:ext>
            </a:extLst>
          </p:cNvPr>
          <p:cNvSpPr>
            <a:spLocks noGrp="1"/>
          </p:cNvSpPr>
          <p:nvPr>
            <p:ph type="title"/>
          </p:nvPr>
        </p:nvSpPr>
        <p:spPr>
          <a:xfrm>
            <a:off x="237393" y="0"/>
            <a:ext cx="8996916" cy="1353345"/>
          </a:xfrm>
        </p:spPr>
        <p:txBody>
          <a:bodyPr/>
          <a:lstStyle/>
          <a:p>
            <a:pPr algn="ctr"/>
            <a:r>
              <a:rPr lang="en-US" sz="3600" dirty="0"/>
              <a:t>Getting Grounded- Our Founding Principles</a:t>
            </a:r>
            <a:br>
              <a:rPr lang="en-US" sz="3600" dirty="0"/>
            </a:br>
            <a:r>
              <a:rPr lang="en-US" sz="3600" dirty="0" err="1"/>
              <a:t>Fundamentándose</a:t>
            </a:r>
            <a:r>
              <a:rPr lang="en-US" sz="3600" dirty="0"/>
              <a:t>- </a:t>
            </a:r>
            <a:r>
              <a:rPr lang="en-US" sz="3600" dirty="0" err="1"/>
              <a:t>Nuestros</a:t>
            </a:r>
            <a:r>
              <a:rPr lang="en-US" sz="3600" dirty="0"/>
              <a:t> </a:t>
            </a:r>
            <a:r>
              <a:rPr lang="en-US" sz="3600" dirty="0" err="1"/>
              <a:t>Principios</a:t>
            </a:r>
            <a:r>
              <a:rPr lang="en-US" sz="3600" dirty="0"/>
              <a:t> </a:t>
            </a:r>
            <a:r>
              <a:rPr lang="en-US" sz="3600" dirty="0" err="1"/>
              <a:t>Fundacionales</a:t>
            </a:r>
            <a:endParaRPr lang="en-US" sz="3600" dirty="0">
              <a:highlight>
                <a:srgbClr val="FFFF00"/>
              </a:highlight>
            </a:endParaRPr>
          </a:p>
        </p:txBody>
      </p:sp>
      <p:sp>
        <p:nvSpPr>
          <p:cNvPr id="3" name="Content Placeholder 2">
            <a:extLst>
              <a:ext uri="{FF2B5EF4-FFF2-40B4-BE49-F238E27FC236}">
                <a16:creationId xmlns:a16="http://schemas.microsoft.com/office/drawing/2014/main" id="{3D6718B2-5FE5-6148-B711-9918C3441696}"/>
              </a:ext>
            </a:extLst>
          </p:cNvPr>
          <p:cNvSpPr>
            <a:spLocks noGrp="1"/>
          </p:cNvSpPr>
          <p:nvPr>
            <p:ph idx="1"/>
          </p:nvPr>
        </p:nvSpPr>
        <p:spPr>
          <a:xfrm>
            <a:off x="40758" y="1391515"/>
            <a:ext cx="10283860" cy="2509153"/>
          </a:xfrm>
        </p:spPr>
        <p:txBody>
          <a:bodyPr/>
          <a:lstStyle/>
          <a:p>
            <a:r>
              <a:rPr lang="en-US" sz="2000" dirty="0"/>
              <a:t>We will move our chairs into a circle.</a:t>
            </a:r>
          </a:p>
          <a:p>
            <a:r>
              <a:rPr lang="en-US" sz="2000" dirty="0"/>
              <a:t>Please pair up with one other person.</a:t>
            </a:r>
          </a:p>
          <a:p>
            <a:r>
              <a:rPr lang="en-US" sz="2000" dirty="0"/>
              <a:t>Each pair will be provided a Founding Principle card and be asked to read the front of the card until all card have been read.</a:t>
            </a:r>
          </a:p>
          <a:p>
            <a:r>
              <a:rPr lang="en-US" sz="2000" dirty="0"/>
              <a:t>Repeat but this time read the prompt on the back of the card and share your answer with the group.</a:t>
            </a:r>
          </a:p>
          <a:p>
            <a:r>
              <a:rPr lang="en-US" sz="2000" dirty="0"/>
              <a:t>We will discuss all cards. </a:t>
            </a:r>
          </a:p>
          <a:p>
            <a:endParaRPr lang="en-US" dirty="0"/>
          </a:p>
          <a:p>
            <a:endParaRPr lang="en-US" dirty="0"/>
          </a:p>
        </p:txBody>
      </p:sp>
      <p:sp>
        <p:nvSpPr>
          <p:cNvPr id="4" name="Slide Number Placeholder 3">
            <a:extLst>
              <a:ext uri="{FF2B5EF4-FFF2-40B4-BE49-F238E27FC236}">
                <a16:creationId xmlns:a16="http://schemas.microsoft.com/office/drawing/2014/main" id="{6F92E8F8-ACC8-2D42-9F09-83A8606E41F9}"/>
              </a:ext>
            </a:extLst>
          </p:cNvPr>
          <p:cNvSpPr>
            <a:spLocks noGrp="1"/>
          </p:cNvSpPr>
          <p:nvPr>
            <p:ph type="sldNum" sz="quarter" idx="12"/>
          </p:nvPr>
        </p:nvSpPr>
        <p:spPr/>
        <p:txBody>
          <a:bodyPr/>
          <a:lstStyle/>
          <a:p>
            <a:fld id="{0A887F87-CC6E-9D40-8C11-34AE7DC7CB9A}" type="slidenum">
              <a:rPr lang="en-US" smtClean="0"/>
              <a:pPr/>
              <a:t>11</a:t>
            </a:fld>
            <a:endParaRPr lang="en-US" dirty="0"/>
          </a:p>
        </p:txBody>
      </p:sp>
      <p:sp>
        <p:nvSpPr>
          <p:cNvPr id="5" name="Content Placeholder 2">
            <a:extLst>
              <a:ext uri="{FF2B5EF4-FFF2-40B4-BE49-F238E27FC236}">
                <a16:creationId xmlns:a16="http://schemas.microsoft.com/office/drawing/2014/main" id="{88CF7510-72B6-C947-A22A-6EF5D695759B}"/>
              </a:ext>
            </a:extLst>
          </p:cNvPr>
          <p:cNvSpPr txBox="1">
            <a:spLocks/>
          </p:cNvSpPr>
          <p:nvPr/>
        </p:nvSpPr>
        <p:spPr>
          <a:xfrm>
            <a:off x="0" y="4136645"/>
            <a:ext cx="10283860" cy="2509153"/>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000" dirty="0"/>
              <a:t>Ubicaremos nuestras sillas en círculo.</a:t>
            </a:r>
          </a:p>
          <a:p>
            <a:r>
              <a:rPr lang="es-CO" sz="2000" dirty="0"/>
              <a:t>Por favor, formen parejas con otra persona.  </a:t>
            </a:r>
          </a:p>
          <a:p>
            <a:r>
              <a:rPr lang="es-CO" sz="2000" dirty="0"/>
              <a:t>A cada pareja se le proporcionará una tarjeta de Principio Fundacional y se le pedirá que lea la parte de delante de la tarjeta, hasta que todas las tarjetas se hayan leído.</a:t>
            </a:r>
          </a:p>
          <a:p>
            <a:r>
              <a:rPr lang="es-CO" sz="2000" dirty="0"/>
              <a:t>Repita la operación, pero esta vez, lea la pregunta de la parte trasera de la tarjeta y comparta su respuesta con el grupo.</a:t>
            </a:r>
          </a:p>
          <a:p>
            <a:r>
              <a:rPr lang="es-CO" sz="2000" dirty="0"/>
              <a:t>Hablaremos de todas las tarjetas. </a:t>
            </a:r>
          </a:p>
          <a:p>
            <a:endParaRPr lang="en-US" dirty="0"/>
          </a:p>
          <a:p>
            <a:endParaRPr lang="en-US" dirty="0"/>
          </a:p>
        </p:txBody>
      </p:sp>
    </p:spTree>
    <p:extLst>
      <p:ext uri="{BB962C8B-B14F-4D97-AF65-F5344CB8AC3E}">
        <p14:creationId xmlns:p14="http://schemas.microsoft.com/office/powerpoint/2010/main" val="209611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3F4C-5690-9E48-A46C-01E0E25F3B41}"/>
              </a:ext>
            </a:extLst>
          </p:cNvPr>
          <p:cNvSpPr>
            <a:spLocks noGrp="1"/>
          </p:cNvSpPr>
          <p:nvPr>
            <p:ph type="title"/>
          </p:nvPr>
        </p:nvSpPr>
        <p:spPr>
          <a:xfrm>
            <a:off x="393404" y="-91283"/>
            <a:ext cx="8996916" cy="1558998"/>
          </a:xfrm>
        </p:spPr>
        <p:txBody>
          <a:bodyPr/>
          <a:lstStyle/>
          <a:p>
            <a:pPr algn="ctr"/>
            <a:r>
              <a:rPr lang="en-US" sz="3600" dirty="0"/>
              <a:t>Discussion </a:t>
            </a:r>
            <a:br>
              <a:rPr lang="en-US" sz="3600" dirty="0"/>
            </a:br>
            <a:r>
              <a:rPr lang="en-US" sz="3600" dirty="0"/>
              <a:t>Charla </a:t>
            </a:r>
          </a:p>
        </p:txBody>
      </p:sp>
      <p:sp>
        <p:nvSpPr>
          <p:cNvPr id="3" name="Content Placeholder 2">
            <a:extLst>
              <a:ext uri="{FF2B5EF4-FFF2-40B4-BE49-F238E27FC236}">
                <a16:creationId xmlns:a16="http://schemas.microsoft.com/office/drawing/2014/main" id="{D3B74C69-F62B-5140-90A0-5C0EC866E447}"/>
              </a:ext>
            </a:extLst>
          </p:cNvPr>
          <p:cNvSpPr>
            <a:spLocks noGrp="1"/>
          </p:cNvSpPr>
          <p:nvPr>
            <p:ph idx="1"/>
          </p:nvPr>
        </p:nvSpPr>
        <p:spPr>
          <a:xfrm>
            <a:off x="0" y="1467715"/>
            <a:ext cx="10324618" cy="2699171"/>
          </a:xfrm>
        </p:spPr>
        <p:txBody>
          <a:bodyPr/>
          <a:lstStyle/>
          <a:p>
            <a:r>
              <a:rPr lang="en-US" sz="2400" dirty="0"/>
              <a:t>After hearing the principles and everyone’s reflections, what do you think brings all parents together?</a:t>
            </a:r>
          </a:p>
          <a:p>
            <a:r>
              <a:rPr lang="en-US" sz="2400" dirty="0"/>
              <a:t>Have you considered any of these principles in your own life, before joining the Village?</a:t>
            </a:r>
          </a:p>
          <a:p>
            <a:r>
              <a:rPr lang="en-US" sz="2400" dirty="0"/>
              <a:t>If so, how? </a:t>
            </a:r>
          </a:p>
          <a:p>
            <a:r>
              <a:rPr lang="en-US" sz="2400" dirty="0"/>
              <a:t>If not, what did the principles make you consider that you haven’t considered before?</a:t>
            </a:r>
          </a:p>
        </p:txBody>
      </p:sp>
      <p:sp>
        <p:nvSpPr>
          <p:cNvPr id="4" name="Slide Number Placeholder 3">
            <a:extLst>
              <a:ext uri="{FF2B5EF4-FFF2-40B4-BE49-F238E27FC236}">
                <a16:creationId xmlns:a16="http://schemas.microsoft.com/office/drawing/2014/main" id="{AF1DCF67-4107-A14A-9AFF-3E365C4FE3AE}"/>
              </a:ext>
            </a:extLst>
          </p:cNvPr>
          <p:cNvSpPr>
            <a:spLocks noGrp="1"/>
          </p:cNvSpPr>
          <p:nvPr>
            <p:ph type="sldNum" sz="quarter" idx="12"/>
          </p:nvPr>
        </p:nvSpPr>
        <p:spPr/>
        <p:txBody>
          <a:bodyPr/>
          <a:lstStyle/>
          <a:p>
            <a:fld id="{0A887F87-CC6E-9D40-8C11-34AE7DC7CB9A}" type="slidenum">
              <a:rPr lang="en-US" smtClean="0"/>
              <a:pPr/>
              <a:t>12</a:t>
            </a:fld>
            <a:endParaRPr lang="en-US" dirty="0"/>
          </a:p>
        </p:txBody>
      </p:sp>
      <p:sp>
        <p:nvSpPr>
          <p:cNvPr id="5" name="Content Placeholder 2">
            <a:extLst>
              <a:ext uri="{FF2B5EF4-FFF2-40B4-BE49-F238E27FC236}">
                <a16:creationId xmlns:a16="http://schemas.microsoft.com/office/drawing/2014/main" id="{35EF5A5D-7104-844E-B171-00198F82BD1A}"/>
              </a:ext>
            </a:extLst>
          </p:cNvPr>
          <p:cNvSpPr txBox="1">
            <a:spLocks/>
          </p:cNvSpPr>
          <p:nvPr/>
        </p:nvSpPr>
        <p:spPr>
          <a:xfrm>
            <a:off x="0" y="4168815"/>
            <a:ext cx="10324618" cy="2699171"/>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Después de escuchar los principios y las reflexiones de todos, ¿qué piensa usted que une a todos los padres?</a:t>
            </a:r>
            <a:endParaRPr lang="en-US" sz="2400" dirty="0"/>
          </a:p>
          <a:p>
            <a:r>
              <a:rPr lang="en-US" sz="2400" dirty="0"/>
              <a:t>¿</a:t>
            </a:r>
            <a:r>
              <a:rPr lang="es-CO" sz="2400" dirty="0"/>
              <a:t>Ha considerado usted alguno de estos principios en su propia vida, antes de unirse a la Aldea? </a:t>
            </a:r>
          </a:p>
          <a:p>
            <a:r>
              <a:rPr lang="en-US" sz="2400" dirty="0"/>
              <a:t>Si es </a:t>
            </a:r>
            <a:r>
              <a:rPr lang="en-US" sz="2400" dirty="0" err="1"/>
              <a:t>así</a:t>
            </a:r>
            <a:r>
              <a:rPr lang="en-US" sz="2400" dirty="0"/>
              <a:t>, ¿</a:t>
            </a:r>
            <a:r>
              <a:rPr lang="en-US" sz="2400" dirty="0" err="1"/>
              <a:t>cómo</a:t>
            </a:r>
            <a:r>
              <a:rPr lang="en-US" sz="2400" dirty="0"/>
              <a:t>? </a:t>
            </a:r>
          </a:p>
          <a:p>
            <a:r>
              <a:rPr lang="es-CO" sz="2400" dirty="0"/>
              <a:t>Si no es así, ¿qué le hicieron considerar a usted los principios, que usted no había considerado antes</a:t>
            </a:r>
            <a:r>
              <a:rPr lang="en-US" sz="2400" dirty="0"/>
              <a:t>?</a:t>
            </a:r>
          </a:p>
        </p:txBody>
      </p:sp>
    </p:spTree>
    <p:extLst>
      <p:ext uri="{BB962C8B-B14F-4D97-AF65-F5344CB8AC3E}">
        <p14:creationId xmlns:p14="http://schemas.microsoft.com/office/powerpoint/2010/main" val="2007286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3980-026D-8549-9957-78604CA8A862}"/>
              </a:ext>
            </a:extLst>
          </p:cNvPr>
          <p:cNvSpPr>
            <a:spLocks noGrp="1"/>
          </p:cNvSpPr>
          <p:nvPr>
            <p:ph type="title"/>
          </p:nvPr>
        </p:nvSpPr>
        <p:spPr>
          <a:xfrm>
            <a:off x="399439" y="0"/>
            <a:ext cx="8996916" cy="1353345"/>
          </a:xfrm>
        </p:spPr>
        <p:txBody>
          <a:bodyPr/>
          <a:lstStyle/>
          <a:p>
            <a:pPr algn="ctr"/>
            <a:r>
              <a:rPr lang="en-US" sz="3600" dirty="0"/>
              <a:t>Wrap up and Session 2 Preview</a:t>
            </a:r>
            <a:br>
              <a:rPr lang="en-US" sz="3600" dirty="0"/>
            </a:br>
            <a:r>
              <a:rPr lang="es-CO" sz="3600" dirty="0"/>
              <a:t>Conclusión y Presentación Preliminar de la Sesión 2</a:t>
            </a:r>
            <a:endParaRPr lang="es-CO" sz="3600" dirty="0">
              <a:highlight>
                <a:srgbClr val="FFFF00"/>
              </a:highlight>
            </a:endParaRPr>
          </a:p>
        </p:txBody>
      </p:sp>
      <p:sp>
        <p:nvSpPr>
          <p:cNvPr id="3" name="Content Placeholder 2">
            <a:extLst>
              <a:ext uri="{FF2B5EF4-FFF2-40B4-BE49-F238E27FC236}">
                <a16:creationId xmlns:a16="http://schemas.microsoft.com/office/drawing/2014/main" id="{F1C0A076-67A9-9E4C-A7F0-A119031AC5AD}"/>
              </a:ext>
            </a:extLst>
          </p:cNvPr>
          <p:cNvSpPr>
            <a:spLocks noGrp="1"/>
          </p:cNvSpPr>
          <p:nvPr>
            <p:ph idx="1"/>
          </p:nvPr>
        </p:nvSpPr>
        <p:spPr>
          <a:xfrm>
            <a:off x="142063" y="1505815"/>
            <a:ext cx="9783725" cy="1133213"/>
          </a:xfrm>
        </p:spPr>
        <p:txBody>
          <a:bodyPr/>
          <a:lstStyle/>
          <a:p>
            <a:r>
              <a:rPr lang="en-US" sz="2400" dirty="0"/>
              <a:t>How could our society better support us all as parents?</a:t>
            </a:r>
          </a:p>
          <a:p>
            <a:r>
              <a:rPr lang="en-US" sz="2400" dirty="0"/>
              <a:t>What is one thing that you will takeaway for our time together so far?</a:t>
            </a:r>
          </a:p>
        </p:txBody>
      </p:sp>
      <p:sp>
        <p:nvSpPr>
          <p:cNvPr id="4" name="Slide Number Placeholder 3">
            <a:extLst>
              <a:ext uri="{FF2B5EF4-FFF2-40B4-BE49-F238E27FC236}">
                <a16:creationId xmlns:a16="http://schemas.microsoft.com/office/drawing/2014/main" id="{BFC0F2F7-FD4A-8448-B6B7-7E716A97A0C5}"/>
              </a:ext>
            </a:extLst>
          </p:cNvPr>
          <p:cNvSpPr>
            <a:spLocks noGrp="1"/>
          </p:cNvSpPr>
          <p:nvPr>
            <p:ph type="sldNum" sz="quarter" idx="12"/>
          </p:nvPr>
        </p:nvSpPr>
        <p:spPr/>
        <p:txBody>
          <a:bodyPr/>
          <a:lstStyle/>
          <a:p>
            <a:fld id="{0A887F87-CC6E-9D40-8C11-34AE7DC7CB9A}" type="slidenum">
              <a:rPr lang="en-US" smtClean="0"/>
              <a:pPr/>
              <a:t>13</a:t>
            </a:fld>
            <a:endParaRPr lang="en-US" dirty="0"/>
          </a:p>
        </p:txBody>
      </p:sp>
      <p:sp>
        <p:nvSpPr>
          <p:cNvPr id="5" name="Content Placeholder 2">
            <a:extLst>
              <a:ext uri="{FF2B5EF4-FFF2-40B4-BE49-F238E27FC236}">
                <a16:creationId xmlns:a16="http://schemas.microsoft.com/office/drawing/2014/main" id="{2737F5F7-0B54-5042-9ED9-46503F27DF2D}"/>
              </a:ext>
            </a:extLst>
          </p:cNvPr>
          <p:cNvSpPr txBox="1">
            <a:spLocks/>
          </p:cNvSpPr>
          <p:nvPr/>
        </p:nvSpPr>
        <p:spPr>
          <a:xfrm>
            <a:off x="142062" y="4609760"/>
            <a:ext cx="9783725" cy="1133213"/>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¿Cómo podría nuestra sociedad apoyarnos a todos mejor como padres?</a:t>
            </a:r>
          </a:p>
          <a:p>
            <a:r>
              <a:rPr lang="es-CO" sz="2400" dirty="0"/>
              <a:t>¿Cuál es una de las cosas de nuestro tiempo juntos hasta ahora, que usted se llevará con usted?</a:t>
            </a:r>
          </a:p>
        </p:txBody>
      </p:sp>
    </p:spTree>
    <p:extLst>
      <p:ext uri="{BB962C8B-B14F-4D97-AF65-F5344CB8AC3E}">
        <p14:creationId xmlns:p14="http://schemas.microsoft.com/office/powerpoint/2010/main" val="2717079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C588-2D1F-EF42-B0CE-82BEBBD34150}"/>
              </a:ext>
            </a:extLst>
          </p:cNvPr>
          <p:cNvSpPr>
            <a:spLocks noGrp="1"/>
          </p:cNvSpPr>
          <p:nvPr>
            <p:ph type="title"/>
          </p:nvPr>
        </p:nvSpPr>
        <p:spPr>
          <a:xfrm>
            <a:off x="154763" y="0"/>
            <a:ext cx="8996916" cy="1353345"/>
          </a:xfrm>
        </p:spPr>
        <p:txBody>
          <a:bodyPr/>
          <a:lstStyle/>
          <a:p>
            <a:pPr algn="ctr"/>
            <a:r>
              <a:rPr lang="en-US" sz="3600" dirty="0"/>
              <a:t>Our Stories, Our Voices- Our Village Project </a:t>
            </a:r>
            <a:br>
              <a:rPr lang="en-US" sz="3600" dirty="0"/>
            </a:br>
            <a:r>
              <a:rPr lang="es-CO" sz="3600" dirty="0"/>
              <a:t>Nuestras Historias, Nuestras Voces – El Proyecto de nuestra Aldea</a:t>
            </a:r>
            <a:r>
              <a:rPr lang="es-CO" sz="3600" dirty="0">
                <a:highlight>
                  <a:srgbClr val="FFFF00"/>
                </a:highlight>
              </a:rPr>
              <a:t> </a:t>
            </a:r>
          </a:p>
        </p:txBody>
      </p:sp>
      <p:sp>
        <p:nvSpPr>
          <p:cNvPr id="3" name="Content Placeholder 2">
            <a:extLst>
              <a:ext uri="{FF2B5EF4-FFF2-40B4-BE49-F238E27FC236}">
                <a16:creationId xmlns:a16="http://schemas.microsoft.com/office/drawing/2014/main" id="{E0A4D107-CAE0-8744-9F04-E4BAC12C7CA8}"/>
              </a:ext>
            </a:extLst>
          </p:cNvPr>
          <p:cNvSpPr>
            <a:spLocks noGrp="1"/>
          </p:cNvSpPr>
          <p:nvPr>
            <p:ph idx="1"/>
          </p:nvPr>
        </p:nvSpPr>
        <p:spPr>
          <a:xfrm>
            <a:off x="154763" y="1429615"/>
            <a:ext cx="9783725" cy="1695550"/>
          </a:xfrm>
        </p:spPr>
        <p:txBody>
          <a:bodyPr/>
          <a:lstStyle/>
          <a:p>
            <a:r>
              <a:rPr lang="en-US" sz="2400" dirty="0"/>
              <a:t>What does it mean to you to build a Parent Nation?</a:t>
            </a:r>
          </a:p>
          <a:p>
            <a:r>
              <a:rPr lang="en-US" sz="2400" dirty="0"/>
              <a:t>Create either a video, drawing or just talking about it</a:t>
            </a:r>
          </a:p>
          <a:p>
            <a:r>
              <a:rPr lang="en-US" sz="2400" dirty="0"/>
              <a:t>Please see Parent Guide for ideas! </a:t>
            </a:r>
          </a:p>
        </p:txBody>
      </p:sp>
      <p:sp>
        <p:nvSpPr>
          <p:cNvPr id="4" name="Slide Number Placeholder 3">
            <a:extLst>
              <a:ext uri="{FF2B5EF4-FFF2-40B4-BE49-F238E27FC236}">
                <a16:creationId xmlns:a16="http://schemas.microsoft.com/office/drawing/2014/main" id="{623561AC-8A64-C548-A506-23A48CA477C0}"/>
              </a:ext>
            </a:extLst>
          </p:cNvPr>
          <p:cNvSpPr>
            <a:spLocks noGrp="1"/>
          </p:cNvSpPr>
          <p:nvPr>
            <p:ph type="sldNum" sz="quarter" idx="12"/>
          </p:nvPr>
        </p:nvSpPr>
        <p:spPr/>
        <p:txBody>
          <a:bodyPr/>
          <a:lstStyle/>
          <a:p>
            <a:fld id="{0A887F87-CC6E-9D40-8C11-34AE7DC7CB9A}" type="slidenum">
              <a:rPr lang="en-US" smtClean="0"/>
              <a:pPr/>
              <a:t>14</a:t>
            </a:fld>
            <a:endParaRPr lang="en-US" dirty="0"/>
          </a:p>
        </p:txBody>
      </p:sp>
      <p:sp>
        <p:nvSpPr>
          <p:cNvPr id="5" name="Content Placeholder 2">
            <a:extLst>
              <a:ext uri="{FF2B5EF4-FFF2-40B4-BE49-F238E27FC236}">
                <a16:creationId xmlns:a16="http://schemas.microsoft.com/office/drawing/2014/main" id="{68535D0F-9112-CC4E-AF44-604B20817FA7}"/>
              </a:ext>
            </a:extLst>
          </p:cNvPr>
          <p:cNvSpPr txBox="1">
            <a:spLocks/>
          </p:cNvSpPr>
          <p:nvPr/>
        </p:nvSpPr>
        <p:spPr>
          <a:xfrm>
            <a:off x="154763" y="4580610"/>
            <a:ext cx="9783725" cy="1695550"/>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¿Qué significa para usted construir una Nación de Padres?</a:t>
            </a:r>
            <a:endParaRPr lang="en-US" sz="2400" dirty="0"/>
          </a:p>
          <a:p>
            <a:r>
              <a:rPr lang="es-CO" sz="2400" dirty="0"/>
              <a:t>Cree ya sea un video, un dibujo, o simplemente, hable de ello</a:t>
            </a:r>
          </a:p>
          <a:p>
            <a:r>
              <a:rPr lang="es-CO" sz="2400" dirty="0"/>
              <a:t>Por favor, ¡consulte la Guía de los Padres para obtener ideas! </a:t>
            </a:r>
          </a:p>
        </p:txBody>
      </p:sp>
    </p:spTree>
    <p:extLst>
      <p:ext uri="{BB962C8B-B14F-4D97-AF65-F5344CB8AC3E}">
        <p14:creationId xmlns:p14="http://schemas.microsoft.com/office/powerpoint/2010/main" val="279655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C37FE-94A8-5A41-BB8C-BE170D0E0B82}"/>
              </a:ext>
            </a:extLst>
          </p:cNvPr>
          <p:cNvSpPr>
            <a:spLocks noGrp="1"/>
          </p:cNvSpPr>
          <p:nvPr>
            <p:ph type="title"/>
          </p:nvPr>
        </p:nvSpPr>
        <p:spPr>
          <a:xfrm>
            <a:off x="144796" y="0"/>
            <a:ext cx="8996916" cy="1353345"/>
          </a:xfrm>
        </p:spPr>
        <p:txBody>
          <a:bodyPr/>
          <a:lstStyle/>
          <a:p>
            <a:pPr algn="ctr"/>
            <a:r>
              <a:rPr lang="en-US" sz="3600" dirty="0"/>
              <a:t>Village Action: Commitments &amp; Reflections </a:t>
            </a:r>
            <a:br>
              <a:rPr lang="en-US" sz="3600" dirty="0"/>
            </a:br>
            <a:r>
              <a:rPr lang="es-CO" sz="3600" dirty="0"/>
              <a:t>Acción de la Aldea: Compromisos y Reflexiones</a:t>
            </a:r>
            <a:endParaRPr lang="es-CO" sz="3600" dirty="0">
              <a:highlight>
                <a:srgbClr val="FFFF00"/>
              </a:highlight>
            </a:endParaRPr>
          </a:p>
        </p:txBody>
      </p:sp>
      <p:sp>
        <p:nvSpPr>
          <p:cNvPr id="3" name="Content Placeholder 2">
            <a:extLst>
              <a:ext uri="{FF2B5EF4-FFF2-40B4-BE49-F238E27FC236}">
                <a16:creationId xmlns:a16="http://schemas.microsoft.com/office/drawing/2014/main" id="{3B900821-72F7-2041-983E-C0FA2E51BBA0}"/>
              </a:ext>
            </a:extLst>
          </p:cNvPr>
          <p:cNvSpPr>
            <a:spLocks noGrp="1"/>
          </p:cNvSpPr>
          <p:nvPr>
            <p:ph idx="1"/>
          </p:nvPr>
        </p:nvSpPr>
        <p:spPr>
          <a:xfrm>
            <a:off x="40758" y="1391515"/>
            <a:ext cx="10526928" cy="2277660"/>
          </a:xfrm>
        </p:spPr>
        <p:txBody>
          <a:bodyPr/>
          <a:lstStyle/>
          <a:p>
            <a:r>
              <a:rPr lang="en-US" sz="2400" dirty="0"/>
              <a:t>Select a partner- “changemaker buddy”</a:t>
            </a:r>
          </a:p>
          <a:p>
            <a:r>
              <a:rPr lang="en-US" sz="2400" dirty="0"/>
              <a:t>Solo: During this week, pay close attention to your good days and bad days as a parent. What makes the good days run smoothly? What makes the bad days harder? This can help you think about what it is that parents need and what might help. Send your reflections to the Village so they can learn more about you and support you!</a:t>
            </a:r>
          </a:p>
        </p:txBody>
      </p:sp>
      <p:sp>
        <p:nvSpPr>
          <p:cNvPr id="4" name="Slide Number Placeholder 3">
            <a:extLst>
              <a:ext uri="{FF2B5EF4-FFF2-40B4-BE49-F238E27FC236}">
                <a16:creationId xmlns:a16="http://schemas.microsoft.com/office/drawing/2014/main" id="{DE10169B-671A-8F4C-BD40-E3310F8E307A}"/>
              </a:ext>
            </a:extLst>
          </p:cNvPr>
          <p:cNvSpPr>
            <a:spLocks noGrp="1"/>
          </p:cNvSpPr>
          <p:nvPr>
            <p:ph type="sldNum" sz="quarter" idx="12"/>
          </p:nvPr>
        </p:nvSpPr>
        <p:spPr/>
        <p:txBody>
          <a:bodyPr/>
          <a:lstStyle/>
          <a:p>
            <a:fld id="{0A887F87-CC6E-9D40-8C11-34AE7DC7CB9A}" type="slidenum">
              <a:rPr lang="en-US" smtClean="0"/>
              <a:pPr/>
              <a:t>15</a:t>
            </a:fld>
            <a:endParaRPr lang="en-US" dirty="0"/>
          </a:p>
        </p:txBody>
      </p:sp>
      <p:sp>
        <p:nvSpPr>
          <p:cNvPr id="5" name="Content Placeholder 2">
            <a:extLst>
              <a:ext uri="{FF2B5EF4-FFF2-40B4-BE49-F238E27FC236}">
                <a16:creationId xmlns:a16="http://schemas.microsoft.com/office/drawing/2014/main" id="{EE2657B9-3728-D144-B57E-55F4D645AE6C}"/>
              </a:ext>
            </a:extLst>
          </p:cNvPr>
          <p:cNvSpPr txBox="1">
            <a:spLocks/>
          </p:cNvSpPr>
          <p:nvPr/>
        </p:nvSpPr>
        <p:spPr>
          <a:xfrm>
            <a:off x="40758" y="3870426"/>
            <a:ext cx="10526928" cy="2277660"/>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Seleccione un compañero: “compañero agente de cambio”</a:t>
            </a:r>
          </a:p>
          <a:p>
            <a:r>
              <a:rPr lang="es-CO" sz="2400" dirty="0"/>
              <a:t>Solo: Durante esta semana, préstele mucha atención a sus días buenos y malos como padre.  ¿Qué hace que los días buenos vayan bien?  ¿Qué hace que los días malos sean más difíciles?   Esto le puede ayudar a pensar sobre qué es lo que los padres necesitan y qué les puede ayudar.  ¡Envíe sus reflexiones a la Aldea, para que ellos puedan conocerlo y ayudarlo a usted!</a:t>
            </a:r>
          </a:p>
        </p:txBody>
      </p:sp>
    </p:spTree>
    <p:extLst>
      <p:ext uri="{BB962C8B-B14F-4D97-AF65-F5344CB8AC3E}">
        <p14:creationId xmlns:p14="http://schemas.microsoft.com/office/powerpoint/2010/main" val="3520146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C37FE-94A8-5A41-BB8C-BE170D0E0B82}"/>
              </a:ext>
            </a:extLst>
          </p:cNvPr>
          <p:cNvSpPr>
            <a:spLocks noGrp="1"/>
          </p:cNvSpPr>
          <p:nvPr>
            <p:ph type="title"/>
          </p:nvPr>
        </p:nvSpPr>
        <p:spPr>
          <a:xfrm>
            <a:off x="205563" y="0"/>
            <a:ext cx="8996916" cy="1353345"/>
          </a:xfrm>
        </p:spPr>
        <p:txBody>
          <a:bodyPr/>
          <a:lstStyle/>
          <a:p>
            <a:pPr algn="ctr"/>
            <a:r>
              <a:rPr lang="en-US" sz="3600" dirty="0"/>
              <a:t>Village Action: Commitments &amp; Reflections </a:t>
            </a:r>
            <a:br>
              <a:rPr lang="en-US" sz="3600" dirty="0"/>
            </a:br>
            <a:r>
              <a:rPr lang="es-ES" sz="3600" dirty="0"/>
              <a:t>Acción de la Aldea: Compromisos y Reflexiones</a:t>
            </a:r>
            <a:r>
              <a:rPr lang="en-US" sz="3600" dirty="0">
                <a:highlight>
                  <a:srgbClr val="FFFF00"/>
                </a:highlight>
              </a:rPr>
              <a:t> </a:t>
            </a:r>
          </a:p>
        </p:txBody>
      </p:sp>
      <p:sp>
        <p:nvSpPr>
          <p:cNvPr id="3" name="Content Placeholder 2">
            <a:extLst>
              <a:ext uri="{FF2B5EF4-FFF2-40B4-BE49-F238E27FC236}">
                <a16:creationId xmlns:a16="http://schemas.microsoft.com/office/drawing/2014/main" id="{3B900821-72F7-2041-983E-C0FA2E51BBA0}"/>
              </a:ext>
            </a:extLst>
          </p:cNvPr>
          <p:cNvSpPr>
            <a:spLocks noGrp="1"/>
          </p:cNvSpPr>
          <p:nvPr>
            <p:ph idx="1"/>
          </p:nvPr>
        </p:nvSpPr>
        <p:spPr>
          <a:xfrm>
            <a:off x="205563" y="1518515"/>
            <a:ext cx="9783725" cy="2196958"/>
          </a:xfrm>
        </p:spPr>
        <p:txBody>
          <a:bodyPr/>
          <a:lstStyle/>
          <a:p>
            <a:r>
              <a:rPr lang="en-US" sz="2400" dirty="0"/>
              <a:t>Duet: Share your thoughts with your changemaker buddy or a friend who is also a parent and ask what they think. </a:t>
            </a:r>
          </a:p>
          <a:p>
            <a:r>
              <a:rPr lang="en-US" sz="2400" dirty="0"/>
              <a:t>Ensemble: Consider asking your friends on social media the same question to amplify the topic and open the conversation. Share the responses with your changemaker buddy or the entire Village next week. If you post on social media, make sure to use the hashtag #Building a Parent Nation.</a:t>
            </a:r>
          </a:p>
        </p:txBody>
      </p:sp>
      <p:sp>
        <p:nvSpPr>
          <p:cNvPr id="4" name="Slide Number Placeholder 3">
            <a:extLst>
              <a:ext uri="{FF2B5EF4-FFF2-40B4-BE49-F238E27FC236}">
                <a16:creationId xmlns:a16="http://schemas.microsoft.com/office/drawing/2014/main" id="{DE10169B-671A-8F4C-BD40-E3310F8E307A}"/>
              </a:ext>
            </a:extLst>
          </p:cNvPr>
          <p:cNvSpPr>
            <a:spLocks noGrp="1"/>
          </p:cNvSpPr>
          <p:nvPr>
            <p:ph type="sldNum" sz="quarter" idx="12"/>
          </p:nvPr>
        </p:nvSpPr>
        <p:spPr/>
        <p:txBody>
          <a:bodyPr/>
          <a:lstStyle/>
          <a:p>
            <a:fld id="{0A887F87-CC6E-9D40-8C11-34AE7DC7CB9A}" type="slidenum">
              <a:rPr lang="en-US" smtClean="0"/>
              <a:pPr/>
              <a:t>16</a:t>
            </a:fld>
            <a:endParaRPr lang="en-US" dirty="0"/>
          </a:p>
        </p:txBody>
      </p:sp>
      <p:sp>
        <p:nvSpPr>
          <p:cNvPr id="5" name="Content Placeholder 2">
            <a:extLst>
              <a:ext uri="{FF2B5EF4-FFF2-40B4-BE49-F238E27FC236}">
                <a16:creationId xmlns:a16="http://schemas.microsoft.com/office/drawing/2014/main" id="{19ABEA37-1633-1745-A63C-7CFA7FBB7309}"/>
              </a:ext>
            </a:extLst>
          </p:cNvPr>
          <p:cNvSpPr txBox="1">
            <a:spLocks/>
          </p:cNvSpPr>
          <p:nvPr/>
        </p:nvSpPr>
        <p:spPr>
          <a:xfrm>
            <a:off x="205563" y="4066874"/>
            <a:ext cx="9783725" cy="2196958"/>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A dúo: Comparta sus ideas con su compañero agente de cambio o con un amigo que también sea padre, y pregúntele lo que opina. </a:t>
            </a:r>
          </a:p>
          <a:p>
            <a:r>
              <a:rPr lang="es-CO" sz="2400" dirty="0"/>
              <a:t>En grupo: Considere la posibilidad de preguntarle a sus amigos en las redes sociales la misma pregunta para ampliar el tema y abrir la conversación.  Comparta las respuestas con su compañero agente de cambio o con toda la Aldea la próxima semana.  Si hace una publicación en las redes sociales, asegúrese de usar el hashtag #Construir una Nación de Padres (#Building a </a:t>
            </a:r>
            <a:r>
              <a:rPr lang="es-CO" sz="2400" dirty="0" err="1"/>
              <a:t>Parent</a:t>
            </a:r>
            <a:r>
              <a:rPr lang="es-CO" sz="2400" dirty="0"/>
              <a:t> </a:t>
            </a:r>
            <a:r>
              <a:rPr lang="es-CO" sz="2400" dirty="0" err="1"/>
              <a:t>Nation</a:t>
            </a:r>
            <a:r>
              <a:rPr lang="es-CO" sz="2400" dirty="0"/>
              <a:t>).</a:t>
            </a:r>
          </a:p>
        </p:txBody>
      </p:sp>
    </p:spTree>
    <p:extLst>
      <p:ext uri="{BB962C8B-B14F-4D97-AF65-F5344CB8AC3E}">
        <p14:creationId xmlns:p14="http://schemas.microsoft.com/office/powerpoint/2010/main" val="400711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851B-9DF9-FB43-8B24-AFB83232EED4}"/>
              </a:ext>
            </a:extLst>
          </p:cNvPr>
          <p:cNvSpPr>
            <a:spLocks noGrp="1"/>
          </p:cNvSpPr>
          <p:nvPr>
            <p:ph type="title"/>
          </p:nvPr>
        </p:nvSpPr>
        <p:spPr>
          <a:xfrm>
            <a:off x="256363" y="18255"/>
            <a:ext cx="8996916" cy="1353345"/>
          </a:xfrm>
        </p:spPr>
        <p:txBody>
          <a:bodyPr/>
          <a:lstStyle/>
          <a:p>
            <a:pPr algn="ctr"/>
            <a:r>
              <a:rPr lang="en-US" sz="3600" dirty="0"/>
              <a:t>Preview of Session 2</a:t>
            </a:r>
            <a:br>
              <a:rPr lang="en-US" sz="3600" dirty="0"/>
            </a:br>
            <a:r>
              <a:rPr lang="es-CO" sz="3600" dirty="0"/>
              <a:t>Presentación Preliminar </a:t>
            </a:r>
            <a:r>
              <a:rPr lang="en-US" sz="3600" dirty="0"/>
              <a:t>de la </a:t>
            </a:r>
            <a:r>
              <a:rPr lang="en-US" sz="3600" dirty="0" err="1"/>
              <a:t>Sesión</a:t>
            </a:r>
            <a:r>
              <a:rPr lang="en-US" sz="3600" dirty="0"/>
              <a:t> 2</a:t>
            </a:r>
            <a:endParaRPr lang="en-US" sz="3600" dirty="0">
              <a:highlight>
                <a:srgbClr val="FFFF00"/>
              </a:highlight>
            </a:endParaRPr>
          </a:p>
        </p:txBody>
      </p:sp>
      <p:sp>
        <p:nvSpPr>
          <p:cNvPr id="3" name="Content Placeholder 2">
            <a:extLst>
              <a:ext uri="{FF2B5EF4-FFF2-40B4-BE49-F238E27FC236}">
                <a16:creationId xmlns:a16="http://schemas.microsoft.com/office/drawing/2014/main" id="{831DB2A8-2577-BF46-8591-3D0DA3B1F2D6}"/>
              </a:ext>
            </a:extLst>
          </p:cNvPr>
          <p:cNvSpPr>
            <a:spLocks noGrp="1"/>
          </p:cNvSpPr>
          <p:nvPr>
            <p:ph idx="1"/>
          </p:nvPr>
        </p:nvSpPr>
        <p:spPr>
          <a:xfrm>
            <a:off x="256363" y="1371600"/>
            <a:ext cx="9783725" cy="1353345"/>
          </a:xfrm>
        </p:spPr>
        <p:txBody>
          <a:bodyPr/>
          <a:lstStyle/>
          <a:p>
            <a:r>
              <a:rPr lang="en-US" sz="2400" dirty="0"/>
              <a:t>Discuss challenges parents face while raising their children </a:t>
            </a:r>
          </a:p>
          <a:p>
            <a:r>
              <a:rPr lang="en-US" sz="2400" dirty="0"/>
              <a:t>Discuss what parents need, who meets these needs and how these needs would be met in our society today?</a:t>
            </a:r>
          </a:p>
        </p:txBody>
      </p:sp>
      <p:sp>
        <p:nvSpPr>
          <p:cNvPr id="4" name="Slide Number Placeholder 3">
            <a:extLst>
              <a:ext uri="{FF2B5EF4-FFF2-40B4-BE49-F238E27FC236}">
                <a16:creationId xmlns:a16="http://schemas.microsoft.com/office/drawing/2014/main" id="{A86D9BC7-BF2D-3E4A-B78A-7739E9AD3149}"/>
              </a:ext>
            </a:extLst>
          </p:cNvPr>
          <p:cNvSpPr>
            <a:spLocks noGrp="1"/>
          </p:cNvSpPr>
          <p:nvPr>
            <p:ph type="sldNum" sz="quarter" idx="12"/>
          </p:nvPr>
        </p:nvSpPr>
        <p:spPr/>
        <p:txBody>
          <a:bodyPr/>
          <a:lstStyle/>
          <a:p>
            <a:fld id="{0A887F87-CC6E-9D40-8C11-34AE7DC7CB9A}" type="slidenum">
              <a:rPr lang="en-US" smtClean="0"/>
              <a:pPr/>
              <a:t>17</a:t>
            </a:fld>
            <a:endParaRPr lang="en-US" dirty="0"/>
          </a:p>
        </p:txBody>
      </p:sp>
      <p:sp>
        <p:nvSpPr>
          <p:cNvPr id="5" name="Content Placeholder 2">
            <a:extLst>
              <a:ext uri="{FF2B5EF4-FFF2-40B4-BE49-F238E27FC236}">
                <a16:creationId xmlns:a16="http://schemas.microsoft.com/office/drawing/2014/main" id="{A6C71CC1-CE37-164E-B659-0E66AE4B6853}"/>
              </a:ext>
            </a:extLst>
          </p:cNvPr>
          <p:cNvSpPr txBox="1">
            <a:spLocks/>
          </p:cNvSpPr>
          <p:nvPr/>
        </p:nvSpPr>
        <p:spPr>
          <a:xfrm>
            <a:off x="256362" y="4038815"/>
            <a:ext cx="9783725" cy="1353345"/>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Hable sobre los retos que los padres enfrentan mientras crían a sus hijos </a:t>
            </a:r>
          </a:p>
          <a:p>
            <a:r>
              <a:rPr lang="es-CO" sz="2400" dirty="0"/>
              <a:t>Hable sobre lo que los padres necesitan, sobre quién cubre estas necesitades, y cómo estas necesidades podrían ser satisfechas en nuestra sociedad actual</a:t>
            </a:r>
            <a:r>
              <a:rPr lang="en-US" sz="2400" dirty="0"/>
              <a:t>.</a:t>
            </a:r>
          </a:p>
        </p:txBody>
      </p:sp>
    </p:spTree>
    <p:extLst>
      <p:ext uri="{BB962C8B-B14F-4D97-AF65-F5344CB8AC3E}">
        <p14:creationId xmlns:p14="http://schemas.microsoft.com/office/powerpoint/2010/main" val="153755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5" descr="Variety of fresh salads">
            <a:extLst>
              <a:ext uri="{FF2B5EF4-FFF2-40B4-BE49-F238E27FC236}">
                <a16:creationId xmlns:a16="http://schemas.microsoft.com/office/drawing/2014/main" id="{F7FD840B-A26E-4028-84BE-069C4D9C7A2E}"/>
              </a:ext>
            </a:extLst>
          </p:cNvPr>
          <p:cNvPicPr>
            <a:picLocks noChangeAspect="1"/>
          </p:cNvPicPr>
          <p:nvPr/>
        </p:nvPicPr>
        <p:blipFill rotWithShape="1">
          <a:blip r:embed="rId2">
            <a:alphaModFix amt="50000"/>
          </a:blip>
          <a:srcRect t="12441" b="3289"/>
          <a:stretch/>
        </p:blipFill>
        <p:spPr>
          <a:xfrm>
            <a:off x="20" y="1"/>
            <a:ext cx="12191980" cy="6857999"/>
          </a:xfrm>
          <a:prstGeom prst="rect">
            <a:avLst/>
          </a:prstGeom>
        </p:spPr>
      </p:pic>
      <p:sp>
        <p:nvSpPr>
          <p:cNvPr id="2" name="Title 1">
            <a:extLst>
              <a:ext uri="{FF2B5EF4-FFF2-40B4-BE49-F238E27FC236}">
                <a16:creationId xmlns:a16="http://schemas.microsoft.com/office/drawing/2014/main" id="{FF3F06A9-C1B7-4948-A994-168F064ACD4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mj-lt"/>
              </a:rPr>
              <a:t>Lunch break – </a:t>
            </a:r>
            <a:r>
              <a:rPr lang="en-US" sz="6000" dirty="0" err="1">
                <a:solidFill>
                  <a:srgbClr val="FFFFFF"/>
                </a:solidFill>
                <a:latin typeface="+mj-lt"/>
              </a:rPr>
              <a:t>Pausa</a:t>
            </a:r>
            <a:r>
              <a:rPr lang="en-US" sz="6000" dirty="0">
                <a:solidFill>
                  <a:srgbClr val="FFFFFF"/>
                </a:solidFill>
                <a:latin typeface="+mj-lt"/>
              </a:rPr>
              <a:t> para </a:t>
            </a:r>
            <a:r>
              <a:rPr lang="en-US" sz="6000" dirty="0" err="1">
                <a:solidFill>
                  <a:srgbClr val="FFFFFF"/>
                </a:solidFill>
                <a:latin typeface="+mj-lt"/>
              </a:rPr>
              <a:t>el</a:t>
            </a:r>
            <a:r>
              <a:rPr lang="en-US" sz="6000" dirty="0">
                <a:solidFill>
                  <a:srgbClr val="FFFFFF"/>
                </a:solidFill>
                <a:latin typeface="+mj-lt"/>
              </a:rPr>
              <a:t> almuerzo</a:t>
            </a:r>
            <a:endParaRPr lang="en-US" sz="6000" b="0" dirty="0">
              <a:solidFill>
                <a:srgbClr val="FFFFFF"/>
              </a:solidFill>
              <a:highlight>
                <a:srgbClr val="FFFF00"/>
              </a:highlight>
              <a:latin typeface="+mj-lt"/>
            </a:endParaRPr>
          </a:p>
        </p:txBody>
      </p:sp>
      <p:sp>
        <p:nvSpPr>
          <p:cNvPr id="4" name="Slide Number Placeholder 3">
            <a:extLst>
              <a:ext uri="{FF2B5EF4-FFF2-40B4-BE49-F238E27FC236}">
                <a16:creationId xmlns:a16="http://schemas.microsoft.com/office/drawing/2014/main" id="{6D0DC9F1-049C-D54B-A8CB-771025B03C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0A887F87-CC6E-9D40-8C11-34AE7DC7CB9A}" type="slidenum">
              <a:rPr lang="en-US" sz="1200">
                <a:solidFill>
                  <a:srgbClr val="FFFFFF"/>
                </a:solidFill>
                <a:latin typeface="Calibri" panose="020F0502020204030204"/>
              </a:rPr>
              <a:pPr algn="r">
                <a:spcAft>
                  <a:spcPts val="600"/>
                </a:spcAft>
                <a:defRPr/>
              </a:pPr>
              <a:t>18</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13656607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04e651bb78_2_152"/>
          <p:cNvSpPr txBox="1">
            <a:spLocks noGrp="1"/>
          </p:cNvSpPr>
          <p:nvPr>
            <p:ph type="title"/>
          </p:nvPr>
        </p:nvSpPr>
        <p:spPr>
          <a:xfrm>
            <a:off x="88900" y="18255"/>
            <a:ext cx="8508322" cy="1353300"/>
          </a:xfrm>
          <a:prstGeom prst="rect">
            <a:avLst/>
          </a:prstGeom>
          <a:noFill/>
          <a:ln>
            <a:noFill/>
          </a:ln>
        </p:spPr>
        <p:txBody>
          <a:bodyPr spcFirstLastPara="1" wrap="square" lIns="91425" tIns="45700" rIns="91425" bIns="45700" anchor="ctr" anchorCtr="0">
            <a:noAutofit/>
          </a:bodyPr>
          <a:lstStyle/>
          <a:p>
            <a:pPr algn="ctr">
              <a:spcBef>
                <a:spcPts val="0"/>
              </a:spcBef>
              <a:buClr>
                <a:schemeClr val="lt1"/>
              </a:buClr>
              <a:buSzPts val="4000"/>
            </a:pPr>
            <a:r>
              <a:rPr lang="en-US" sz="3800" dirty="0"/>
              <a:t>Participation benefits</a:t>
            </a:r>
            <a:br>
              <a:rPr lang="en-US" sz="3800" dirty="0"/>
            </a:br>
            <a:r>
              <a:rPr lang="en-US" sz="3800" dirty="0" err="1"/>
              <a:t>Beneficios</a:t>
            </a:r>
            <a:r>
              <a:rPr lang="en-US" sz="3800" dirty="0"/>
              <a:t> para los </a:t>
            </a:r>
            <a:r>
              <a:rPr lang="en-US" sz="3800" dirty="0" err="1"/>
              <a:t>participantes</a:t>
            </a:r>
            <a:r>
              <a:rPr lang="en-US" sz="3800" dirty="0"/>
              <a:t> </a:t>
            </a:r>
            <a:endParaRPr sz="3800" dirty="0"/>
          </a:p>
        </p:txBody>
      </p:sp>
      <p:sp>
        <p:nvSpPr>
          <p:cNvPr id="250" name="Google Shape;250;g104e651bb78_2_152"/>
          <p:cNvSpPr txBox="1">
            <a:spLocks noGrp="1"/>
          </p:cNvSpPr>
          <p:nvPr>
            <p:ph type="body" idx="1"/>
          </p:nvPr>
        </p:nvSpPr>
        <p:spPr>
          <a:xfrm>
            <a:off x="88900" y="1371555"/>
            <a:ext cx="5710016" cy="5006061"/>
          </a:xfrm>
          <a:prstGeom prst="rect">
            <a:avLst/>
          </a:prstGeom>
          <a:noFill/>
          <a:ln>
            <a:noFill/>
          </a:ln>
        </p:spPr>
        <p:txBody>
          <a:bodyPr spcFirstLastPara="1" wrap="square" lIns="91425" tIns="45700" rIns="91425" bIns="45700" anchor="t" anchorCtr="0">
            <a:noAutofit/>
          </a:bodyPr>
          <a:lstStyle/>
          <a:p>
            <a:pPr marL="914400" indent="0">
              <a:lnSpc>
                <a:spcPct val="115000"/>
              </a:lnSpc>
              <a:spcBef>
                <a:spcPts val="0"/>
              </a:spcBef>
              <a:buSzPts val="3600"/>
              <a:buNone/>
            </a:pPr>
            <a:endParaRPr sz="1900" dirty="0"/>
          </a:p>
          <a:p>
            <a:pPr marL="457200" indent="-387350">
              <a:lnSpc>
                <a:spcPct val="100000"/>
              </a:lnSpc>
              <a:spcBef>
                <a:spcPts val="0"/>
              </a:spcBef>
              <a:buSzPts val="2500"/>
              <a:buChar char="●"/>
            </a:pPr>
            <a:r>
              <a:rPr lang="en-US" sz="1800" b="1" dirty="0"/>
              <a:t>Each Parent will receive:</a:t>
            </a:r>
            <a:endParaRPr sz="1800" b="1" dirty="0"/>
          </a:p>
          <a:p>
            <a:pPr marL="825502" lvl="1" indent="-285750">
              <a:lnSpc>
                <a:spcPct val="100000"/>
              </a:lnSpc>
              <a:spcBef>
                <a:spcPts val="0"/>
              </a:spcBef>
              <a:buSzPts val="2300"/>
              <a:buFont typeface="Courier New"/>
              <a:buChar char="o"/>
            </a:pPr>
            <a:r>
              <a:rPr lang="en-US" sz="1800" dirty="0"/>
              <a:t>$100 gift card to Target or Walmart after the </a:t>
            </a:r>
            <a:r>
              <a:rPr lang="en-US" sz="1800" b="1" i="1" dirty="0"/>
              <a:t>2 full days of participation.  </a:t>
            </a:r>
            <a:endParaRPr sz="1800" b="1" i="1" dirty="0"/>
          </a:p>
          <a:p>
            <a:pPr marL="914400" lvl="1" indent="-368298">
              <a:lnSpc>
                <a:spcPct val="100000"/>
              </a:lnSpc>
              <a:spcBef>
                <a:spcPts val="0"/>
              </a:spcBef>
              <a:buSzPts val="2200"/>
              <a:buChar char="○"/>
            </a:pPr>
            <a:r>
              <a:rPr lang="en-US" sz="1800" dirty="0"/>
              <a:t> A gas card or their mileage will be paid for</a:t>
            </a:r>
            <a:endParaRPr sz="1800" dirty="0"/>
          </a:p>
          <a:p>
            <a:pPr marL="914400" lvl="1" indent="-368298">
              <a:lnSpc>
                <a:spcPct val="100000"/>
              </a:lnSpc>
              <a:spcBef>
                <a:spcPts val="0"/>
              </a:spcBef>
              <a:buSzPts val="2200"/>
              <a:buChar char="○"/>
            </a:pPr>
            <a:r>
              <a:rPr lang="en-US" sz="1800" dirty="0"/>
              <a:t> A signed copy of  </a:t>
            </a:r>
            <a:r>
              <a:rPr lang="en-US" sz="1800" u="sng" dirty="0">
                <a:solidFill>
                  <a:schemeClr val="hlink"/>
                </a:solidFill>
                <a:hlinkClick r:id="rId3"/>
              </a:rPr>
              <a:t>Dana Suskind’s new book.</a:t>
            </a:r>
            <a:endParaRPr sz="1800" dirty="0"/>
          </a:p>
          <a:p>
            <a:pPr marL="914400" lvl="1" indent="-368298">
              <a:lnSpc>
                <a:spcPct val="100000"/>
              </a:lnSpc>
              <a:spcBef>
                <a:spcPts val="0"/>
              </a:spcBef>
              <a:buSzPts val="2200"/>
              <a:buChar char="○"/>
            </a:pPr>
            <a:r>
              <a:rPr lang="en-US" sz="1800" dirty="0"/>
              <a:t>Lunch will be served</a:t>
            </a:r>
            <a:endParaRPr sz="1800" dirty="0"/>
          </a:p>
          <a:p>
            <a:pPr marL="914400" lvl="1" indent="-368298">
              <a:lnSpc>
                <a:spcPct val="100000"/>
              </a:lnSpc>
              <a:spcBef>
                <a:spcPts val="0"/>
              </a:spcBef>
              <a:buSzPts val="2200"/>
              <a:buChar char="○"/>
            </a:pPr>
            <a:r>
              <a:rPr lang="en-US" sz="1800" dirty="0"/>
              <a:t>Certificate of completion </a:t>
            </a:r>
            <a:endParaRPr sz="1800" dirty="0"/>
          </a:p>
          <a:p>
            <a:pPr marL="914400" lvl="1" indent="-368297">
              <a:lnSpc>
                <a:spcPct val="100000"/>
              </a:lnSpc>
              <a:spcBef>
                <a:spcPts val="0"/>
              </a:spcBef>
              <a:buSzPts val="2200"/>
              <a:buChar char="○"/>
            </a:pPr>
            <a:r>
              <a:rPr lang="en-US" sz="1800" dirty="0"/>
              <a:t>Possible childcare if needed </a:t>
            </a:r>
          </a:p>
          <a:p>
            <a:pPr marL="546103" lvl="1" indent="0">
              <a:lnSpc>
                <a:spcPct val="100000"/>
              </a:lnSpc>
              <a:spcBef>
                <a:spcPts val="0"/>
              </a:spcBef>
              <a:buSzPts val="2200"/>
              <a:buNone/>
            </a:pPr>
            <a:endParaRPr sz="1800" dirty="0"/>
          </a:p>
          <a:p>
            <a:pPr marL="457200" indent="-387350">
              <a:lnSpc>
                <a:spcPct val="100000"/>
              </a:lnSpc>
              <a:spcBef>
                <a:spcPts val="0"/>
              </a:spcBef>
              <a:buClr>
                <a:srgbClr val="000000"/>
              </a:buClr>
              <a:buSzPts val="2500"/>
              <a:buFont typeface="Arial"/>
              <a:buChar char="●"/>
            </a:pPr>
            <a:r>
              <a:rPr lang="en-US" sz="1800" b="1" dirty="0" err="1">
                <a:solidFill>
                  <a:srgbClr val="000000"/>
                </a:solidFill>
                <a:latin typeface="Calibri"/>
                <a:ea typeface="Calibri"/>
                <a:cs typeface="Calibri"/>
                <a:sym typeface="Calibri"/>
              </a:rPr>
              <a:t>Cada</a:t>
            </a:r>
            <a:r>
              <a:rPr lang="en-US" sz="1800" b="1" dirty="0">
                <a:solidFill>
                  <a:srgbClr val="000000"/>
                </a:solidFill>
                <a:latin typeface="Calibri"/>
                <a:ea typeface="Calibri"/>
                <a:cs typeface="Calibri"/>
                <a:sym typeface="Calibri"/>
              </a:rPr>
              <a:t> Padre </a:t>
            </a:r>
            <a:r>
              <a:rPr lang="en-US" sz="1800" b="1" dirty="0" err="1">
                <a:solidFill>
                  <a:srgbClr val="000000"/>
                </a:solidFill>
                <a:latin typeface="Calibri"/>
                <a:ea typeface="Calibri"/>
                <a:cs typeface="Calibri"/>
                <a:sym typeface="Calibri"/>
              </a:rPr>
              <a:t>recibirá</a:t>
            </a:r>
            <a:r>
              <a:rPr lang="en-US" sz="1800" b="1" dirty="0">
                <a:solidFill>
                  <a:srgbClr val="000000"/>
                </a:solidFill>
                <a:latin typeface="Calibri"/>
                <a:ea typeface="Calibri"/>
                <a:cs typeface="Calibri"/>
                <a:sym typeface="Calibri"/>
              </a:rPr>
              <a:t>:</a:t>
            </a:r>
            <a:endParaRPr dirty="0"/>
          </a:p>
          <a:p>
            <a:pPr marL="825502" lvl="1" indent="-279400">
              <a:lnSpc>
                <a:spcPct val="100000"/>
              </a:lnSpc>
              <a:spcBef>
                <a:spcPts val="0"/>
              </a:spcBef>
              <a:buClr>
                <a:srgbClr val="000000"/>
              </a:buClr>
              <a:buSzPts val="2200"/>
              <a:buFont typeface="Courier New"/>
              <a:buChar char="o"/>
            </a:pPr>
            <a:r>
              <a:rPr lang="en-US" sz="1700" dirty="0">
                <a:solidFill>
                  <a:srgbClr val="000000"/>
                </a:solidFill>
                <a:latin typeface="Calibri"/>
                <a:ea typeface="Calibri"/>
                <a:cs typeface="Calibri"/>
                <a:sym typeface="Calibri"/>
              </a:rPr>
              <a:t>Una </a:t>
            </a:r>
            <a:r>
              <a:rPr lang="en-US" sz="1700" dirty="0" err="1">
                <a:solidFill>
                  <a:srgbClr val="000000"/>
                </a:solidFill>
                <a:latin typeface="Calibri"/>
                <a:ea typeface="Calibri"/>
                <a:cs typeface="Calibri"/>
                <a:sym typeface="Calibri"/>
              </a:rPr>
              <a:t>tarjeta</a:t>
            </a:r>
            <a:r>
              <a:rPr lang="en-US" sz="1700" dirty="0">
                <a:solidFill>
                  <a:srgbClr val="000000"/>
                </a:solidFill>
                <a:latin typeface="Calibri"/>
                <a:ea typeface="Calibri"/>
                <a:cs typeface="Calibri"/>
                <a:sym typeface="Calibri"/>
              </a:rPr>
              <a:t> de $100 de regalo de Target o Walmart </a:t>
            </a:r>
            <a:r>
              <a:rPr lang="en-US" sz="1700" b="1" dirty="0">
                <a:solidFill>
                  <a:srgbClr val="000000"/>
                </a:solidFill>
                <a:latin typeface="Calibri"/>
                <a:ea typeface="Calibri"/>
                <a:cs typeface="Calibri"/>
                <a:sym typeface="Calibri"/>
              </a:rPr>
              <a:t>(</a:t>
            </a:r>
            <a:r>
              <a:rPr lang="en-US" sz="1700" b="1" dirty="0" err="1">
                <a:solidFill>
                  <a:srgbClr val="000000"/>
                </a:solidFill>
                <a:latin typeface="Calibri"/>
                <a:ea typeface="Calibri"/>
                <a:cs typeface="Calibri"/>
                <a:sym typeface="Calibri"/>
              </a:rPr>
              <a:t>despúes</a:t>
            </a:r>
            <a:r>
              <a:rPr lang="en-US" sz="1700" b="1" dirty="0">
                <a:solidFill>
                  <a:srgbClr val="000000"/>
                </a:solidFill>
                <a:latin typeface="Calibri"/>
                <a:ea typeface="Calibri"/>
                <a:cs typeface="Calibri"/>
                <a:sym typeface="Calibri"/>
              </a:rPr>
              <a:t> de los 2 </a:t>
            </a:r>
            <a:r>
              <a:rPr lang="en-US" sz="1700" b="1" dirty="0" err="1">
                <a:solidFill>
                  <a:srgbClr val="000000"/>
                </a:solidFill>
                <a:latin typeface="Calibri"/>
                <a:ea typeface="Calibri"/>
                <a:cs typeface="Calibri"/>
                <a:sym typeface="Calibri"/>
              </a:rPr>
              <a:t>dias</a:t>
            </a:r>
            <a:r>
              <a:rPr lang="en-US" sz="1700" b="1" dirty="0">
                <a:solidFill>
                  <a:srgbClr val="000000"/>
                </a:solidFill>
                <a:latin typeface="Calibri"/>
                <a:ea typeface="Calibri"/>
                <a:cs typeface="Calibri"/>
                <a:sym typeface="Calibri"/>
              </a:rPr>
              <a:t> </a:t>
            </a:r>
            <a:r>
              <a:rPr lang="en-US" sz="1700" b="1" dirty="0" err="1">
                <a:solidFill>
                  <a:srgbClr val="000000"/>
                </a:solidFill>
                <a:latin typeface="Calibri"/>
                <a:ea typeface="Calibri"/>
                <a:cs typeface="Calibri"/>
                <a:sym typeface="Calibri"/>
              </a:rPr>
              <a:t>completos</a:t>
            </a:r>
            <a:r>
              <a:rPr lang="en-US" sz="1700" b="1" dirty="0">
                <a:solidFill>
                  <a:srgbClr val="000000"/>
                </a:solidFill>
                <a:latin typeface="Calibri"/>
                <a:ea typeface="Calibri"/>
                <a:cs typeface="Calibri"/>
                <a:sym typeface="Calibri"/>
              </a:rPr>
              <a:t> de </a:t>
            </a:r>
            <a:r>
              <a:rPr lang="en-US" sz="1700" b="1" dirty="0" err="1">
                <a:solidFill>
                  <a:srgbClr val="000000"/>
                </a:solidFill>
                <a:latin typeface="Calibri"/>
                <a:ea typeface="Calibri"/>
                <a:cs typeface="Calibri"/>
                <a:sym typeface="Calibri"/>
              </a:rPr>
              <a:t>participación</a:t>
            </a:r>
            <a:r>
              <a:rPr lang="en-US" sz="1700" b="1" i="1" dirty="0">
                <a:solidFill>
                  <a:srgbClr val="000000"/>
                </a:solidFill>
                <a:latin typeface="Calibri"/>
                <a:ea typeface="Calibri"/>
                <a:cs typeface="Calibri"/>
                <a:sym typeface="Calibri"/>
              </a:rPr>
              <a:t>.)  </a:t>
            </a:r>
            <a:endParaRPr sz="2700" dirty="0"/>
          </a:p>
          <a:p>
            <a:pPr marL="914400" lvl="1" indent="-361948">
              <a:lnSpc>
                <a:spcPct val="100000"/>
              </a:lnSpc>
              <a:spcBef>
                <a:spcPts val="0"/>
              </a:spcBef>
              <a:buClr>
                <a:srgbClr val="000000"/>
              </a:buClr>
              <a:buSzPts val="2100"/>
              <a:buFont typeface="Courier New"/>
              <a:buChar char="○"/>
            </a:pPr>
            <a:r>
              <a:rPr lang="en-US" sz="1700" dirty="0">
                <a:solidFill>
                  <a:srgbClr val="000000"/>
                </a:solidFill>
                <a:latin typeface="Calibri"/>
                <a:ea typeface="Calibri"/>
                <a:cs typeface="Calibri"/>
                <a:sym typeface="Calibri"/>
              </a:rPr>
              <a:t> Una </a:t>
            </a:r>
            <a:r>
              <a:rPr lang="en-US" sz="1700" dirty="0" err="1">
                <a:solidFill>
                  <a:srgbClr val="000000"/>
                </a:solidFill>
                <a:latin typeface="Calibri"/>
                <a:ea typeface="Calibri"/>
                <a:cs typeface="Calibri"/>
                <a:sym typeface="Calibri"/>
              </a:rPr>
              <a:t>tarjeta</a:t>
            </a:r>
            <a:r>
              <a:rPr lang="en-US" sz="1700" dirty="0">
                <a:solidFill>
                  <a:srgbClr val="000000"/>
                </a:solidFill>
                <a:latin typeface="Calibri"/>
                <a:ea typeface="Calibri"/>
                <a:cs typeface="Calibri"/>
                <a:sym typeface="Calibri"/>
              </a:rPr>
              <a:t> para </a:t>
            </a:r>
            <a:r>
              <a:rPr lang="en-US" sz="1700" dirty="0" err="1">
                <a:solidFill>
                  <a:srgbClr val="000000"/>
                </a:solidFill>
                <a:latin typeface="Calibri"/>
                <a:ea typeface="Calibri"/>
                <a:cs typeface="Calibri"/>
                <a:sym typeface="Calibri"/>
              </a:rPr>
              <a:t>gasolina</a:t>
            </a:r>
            <a:r>
              <a:rPr lang="en-US" sz="1700" dirty="0">
                <a:solidFill>
                  <a:srgbClr val="000000"/>
                </a:solidFill>
                <a:latin typeface="Calibri"/>
                <a:ea typeface="Calibri"/>
                <a:cs typeface="Calibri"/>
                <a:sym typeface="Calibri"/>
              </a:rPr>
              <a:t> o </a:t>
            </a:r>
            <a:r>
              <a:rPr lang="en-US" sz="1700" dirty="0" err="1">
                <a:solidFill>
                  <a:srgbClr val="000000"/>
                </a:solidFill>
                <a:latin typeface="Calibri"/>
                <a:ea typeface="Calibri"/>
                <a:cs typeface="Calibri"/>
                <a:sym typeface="Calibri"/>
              </a:rPr>
              <a:t>remuneración</a:t>
            </a:r>
            <a:r>
              <a:rPr lang="en-US" sz="1700" dirty="0">
                <a:solidFill>
                  <a:srgbClr val="000000"/>
                </a:solidFill>
                <a:latin typeface="Calibri"/>
                <a:ea typeface="Calibri"/>
                <a:cs typeface="Calibri"/>
                <a:sym typeface="Calibri"/>
              </a:rPr>
              <a:t> por </a:t>
            </a:r>
            <a:r>
              <a:rPr lang="en-US" sz="1700" dirty="0" err="1">
                <a:solidFill>
                  <a:srgbClr val="000000"/>
                </a:solidFill>
                <a:latin typeface="Calibri"/>
                <a:ea typeface="Calibri"/>
                <a:cs typeface="Calibri"/>
                <a:sym typeface="Calibri"/>
              </a:rPr>
              <a:t>millas</a:t>
            </a:r>
            <a:r>
              <a:rPr lang="en-US" sz="1700" dirty="0">
                <a:solidFill>
                  <a:srgbClr val="000000"/>
                </a:solidFill>
                <a:latin typeface="Calibri"/>
                <a:ea typeface="Calibri"/>
                <a:cs typeface="Calibri"/>
                <a:sym typeface="Calibri"/>
              </a:rPr>
              <a:t> </a:t>
            </a:r>
            <a:endParaRPr sz="2700" dirty="0"/>
          </a:p>
          <a:p>
            <a:pPr marL="914400" lvl="1" indent="-361948">
              <a:lnSpc>
                <a:spcPct val="100000"/>
              </a:lnSpc>
              <a:spcBef>
                <a:spcPts val="0"/>
              </a:spcBef>
              <a:buClr>
                <a:srgbClr val="000000"/>
              </a:buClr>
              <a:buSzPts val="2100"/>
              <a:buFont typeface="Courier New"/>
              <a:buChar char="○"/>
            </a:pPr>
            <a:r>
              <a:rPr lang="en-US" sz="1700" dirty="0">
                <a:solidFill>
                  <a:srgbClr val="000000"/>
                </a:solidFill>
                <a:latin typeface="Calibri"/>
                <a:ea typeface="Calibri"/>
                <a:cs typeface="Calibri"/>
                <a:sym typeface="Calibri"/>
              </a:rPr>
              <a:t> Una </a:t>
            </a:r>
            <a:r>
              <a:rPr lang="en-US" sz="1700" dirty="0" err="1">
                <a:solidFill>
                  <a:srgbClr val="000000"/>
                </a:solidFill>
                <a:latin typeface="Calibri"/>
                <a:ea typeface="Calibri"/>
                <a:cs typeface="Calibri"/>
                <a:sym typeface="Calibri"/>
              </a:rPr>
              <a:t>copia</a:t>
            </a:r>
            <a:r>
              <a:rPr lang="en-US" sz="1700" dirty="0">
                <a:solidFill>
                  <a:srgbClr val="000000"/>
                </a:solidFill>
                <a:latin typeface="Calibri"/>
                <a:ea typeface="Calibri"/>
                <a:cs typeface="Calibri"/>
                <a:sym typeface="Calibri"/>
              </a:rPr>
              <a:t> </a:t>
            </a:r>
            <a:r>
              <a:rPr lang="en-US" sz="1700" dirty="0" err="1">
                <a:solidFill>
                  <a:srgbClr val="000000"/>
                </a:solidFill>
                <a:latin typeface="Calibri"/>
                <a:ea typeface="Calibri"/>
                <a:cs typeface="Calibri"/>
                <a:sym typeface="Calibri"/>
              </a:rPr>
              <a:t>autografiada</a:t>
            </a:r>
            <a:r>
              <a:rPr lang="en-US" sz="1700" dirty="0">
                <a:solidFill>
                  <a:srgbClr val="000000"/>
                </a:solidFill>
                <a:latin typeface="Calibri"/>
                <a:ea typeface="Calibri"/>
                <a:cs typeface="Calibri"/>
                <a:sym typeface="Calibri"/>
              </a:rPr>
              <a:t> del nuevo </a:t>
            </a:r>
            <a:r>
              <a:rPr lang="en-US" sz="1700" dirty="0" err="1">
                <a:solidFill>
                  <a:srgbClr val="000000"/>
                </a:solidFill>
                <a:latin typeface="Calibri"/>
                <a:ea typeface="Calibri"/>
                <a:cs typeface="Calibri"/>
                <a:sym typeface="Calibri"/>
              </a:rPr>
              <a:t>libro</a:t>
            </a:r>
            <a:r>
              <a:rPr lang="en-US" sz="1700" dirty="0">
                <a:solidFill>
                  <a:srgbClr val="000000"/>
                </a:solidFill>
                <a:latin typeface="Calibri"/>
                <a:ea typeface="Calibri"/>
                <a:cs typeface="Calibri"/>
                <a:sym typeface="Calibri"/>
              </a:rPr>
              <a:t> de: </a:t>
            </a:r>
            <a:r>
              <a:rPr lang="en-US" sz="1700" u="sng" dirty="0">
                <a:solidFill>
                  <a:schemeClr val="hlink"/>
                </a:solidFill>
                <a:latin typeface="Calibri"/>
                <a:ea typeface="Calibri"/>
                <a:cs typeface="Calibri"/>
                <a:sym typeface="Calibri"/>
                <a:hlinkClick r:id="rId3"/>
              </a:rPr>
              <a:t>Dana Suskind’s new book.</a:t>
            </a:r>
            <a:endParaRPr sz="1700" dirty="0">
              <a:solidFill>
                <a:srgbClr val="000000"/>
              </a:solidFill>
              <a:latin typeface="Calibri"/>
              <a:ea typeface="Calibri"/>
              <a:cs typeface="Calibri"/>
              <a:sym typeface="Calibri"/>
            </a:endParaRPr>
          </a:p>
          <a:p>
            <a:pPr marL="914400" lvl="1" indent="-361948">
              <a:lnSpc>
                <a:spcPct val="100000"/>
              </a:lnSpc>
              <a:spcBef>
                <a:spcPts val="0"/>
              </a:spcBef>
              <a:buClr>
                <a:srgbClr val="000000"/>
              </a:buClr>
              <a:buSzPts val="2100"/>
              <a:buFont typeface="Courier New"/>
              <a:buChar char="○"/>
            </a:pPr>
            <a:r>
              <a:rPr lang="en-US" sz="1700" dirty="0">
                <a:solidFill>
                  <a:srgbClr val="000000"/>
                </a:solidFill>
                <a:latin typeface="Calibri"/>
                <a:ea typeface="Calibri"/>
                <a:cs typeface="Calibri"/>
                <a:sym typeface="Calibri"/>
              </a:rPr>
              <a:t>Almuerzo </a:t>
            </a:r>
            <a:r>
              <a:rPr lang="en-US" sz="1700" dirty="0" err="1">
                <a:solidFill>
                  <a:srgbClr val="000000"/>
                </a:solidFill>
                <a:latin typeface="Calibri"/>
                <a:ea typeface="Calibri"/>
                <a:cs typeface="Calibri"/>
                <a:sym typeface="Calibri"/>
              </a:rPr>
              <a:t>incluido</a:t>
            </a:r>
            <a:endParaRPr sz="1700" dirty="0">
              <a:solidFill>
                <a:srgbClr val="000000"/>
              </a:solidFill>
              <a:latin typeface="Calibri"/>
              <a:ea typeface="Calibri"/>
              <a:cs typeface="Calibri"/>
              <a:sym typeface="Calibri"/>
            </a:endParaRPr>
          </a:p>
          <a:p>
            <a:pPr marL="914400" lvl="1" indent="-361948">
              <a:lnSpc>
                <a:spcPct val="100000"/>
              </a:lnSpc>
              <a:spcBef>
                <a:spcPts val="0"/>
              </a:spcBef>
              <a:buClr>
                <a:srgbClr val="000000"/>
              </a:buClr>
              <a:buSzPts val="2100"/>
              <a:buFont typeface="Courier New"/>
              <a:buChar char="○"/>
            </a:pPr>
            <a:r>
              <a:rPr lang="en-US" sz="1700" dirty="0" err="1">
                <a:solidFill>
                  <a:srgbClr val="000000"/>
                </a:solidFill>
                <a:latin typeface="Calibri"/>
                <a:ea typeface="Calibri"/>
                <a:cs typeface="Calibri"/>
                <a:sym typeface="Calibri"/>
              </a:rPr>
              <a:t>Certificado</a:t>
            </a:r>
            <a:r>
              <a:rPr lang="en-US" sz="1700" dirty="0">
                <a:solidFill>
                  <a:srgbClr val="000000"/>
                </a:solidFill>
                <a:latin typeface="Calibri"/>
                <a:ea typeface="Calibri"/>
                <a:cs typeface="Calibri"/>
                <a:sym typeface="Calibri"/>
              </a:rPr>
              <a:t> de </a:t>
            </a:r>
            <a:r>
              <a:rPr lang="en-US" sz="1700" dirty="0" err="1">
                <a:solidFill>
                  <a:srgbClr val="000000"/>
                </a:solidFill>
                <a:latin typeface="Calibri"/>
                <a:ea typeface="Calibri"/>
                <a:cs typeface="Calibri"/>
                <a:sym typeface="Calibri"/>
              </a:rPr>
              <a:t>participación</a:t>
            </a:r>
            <a:endParaRPr sz="1700" dirty="0">
              <a:solidFill>
                <a:srgbClr val="000000"/>
              </a:solidFill>
              <a:latin typeface="Calibri"/>
              <a:ea typeface="Calibri"/>
              <a:cs typeface="Calibri"/>
              <a:sym typeface="Calibri"/>
            </a:endParaRPr>
          </a:p>
          <a:p>
            <a:pPr marL="914400" lvl="1" indent="-361948">
              <a:lnSpc>
                <a:spcPct val="100000"/>
              </a:lnSpc>
              <a:spcBef>
                <a:spcPts val="0"/>
              </a:spcBef>
              <a:buClr>
                <a:srgbClr val="000000"/>
              </a:buClr>
              <a:buSzPts val="2100"/>
              <a:buFont typeface="Courier New"/>
              <a:buChar char="○"/>
            </a:pPr>
            <a:r>
              <a:rPr lang="en-US" sz="1700" dirty="0" err="1">
                <a:solidFill>
                  <a:srgbClr val="000000"/>
                </a:solidFill>
                <a:latin typeface="Calibri"/>
                <a:ea typeface="Calibri"/>
                <a:cs typeface="Calibri"/>
                <a:sym typeface="Calibri"/>
              </a:rPr>
              <a:t>Cuidado</a:t>
            </a:r>
            <a:r>
              <a:rPr lang="en-US" sz="1700" dirty="0">
                <a:solidFill>
                  <a:srgbClr val="000000"/>
                </a:solidFill>
                <a:latin typeface="Calibri"/>
                <a:ea typeface="Calibri"/>
                <a:cs typeface="Calibri"/>
                <a:sym typeface="Calibri"/>
              </a:rPr>
              <a:t> de </a:t>
            </a:r>
            <a:r>
              <a:rPr lang="en-US" sz="1700" dirty="0" err="1">
                <a:solidFill>
                  <a:srgbClr val="000000"/>
                </a:solidFill>
                <a:latin typeface="Calibri"/>
                <a:ea typeface="Calibri"/>
                <a:cs typeface="Calibri"/>
                <a:sym typeface="Calibri"/>
              </a:rPr>
              <a:t>niños</a:t>
            </a:r>
            <a:r>
              <a:rPr lang="en-US" sz="1700" dirty="0">
                <a:solidFill>
                  <a:srgbClr val="000000"/>
                </a:solidFill>
                <a:latin typeface="Calibri"/>
                <a:ea typeface="Calibri"/>
                <a:cs typeface="Calibri"/>
                <a:sym typeface="Calibri"/>
              </a:rPr>
              <a:t> de ser </a:t>
            </a:r>
            <a:r>
              <a:rPr lang="en-US" sz="1700" dirty="0" err="1">
                <a:solidFill>
                  <a:srgbClr val="000000"/>
                </a:solidFill>
                <a:latin typeface="Calibri"/>
                <a:ea typeface="Calibri"/>
                <a:cs typeface="Calibri"/>
                <a:sym typeface="Calibri"/>
              </a:rPr>
              <a:t>necesario</a:t>
            </a:r>
            <a:endParaRPr sz="1700" dirty="0">
              <a:solidFill>
                <a:srgbClr val="000000"/>
              </a:solidFill>
              <a:latin typeface="Calibri"/>
              <a:ea typeface="Calibri"/>
              <a:cs typeface="Calibri"/>
              <a:sym typeface="Calibri"/>
            </a:endParaRPr>
          </a:p>
          <a:p>
            <a:pPr marL="914400" lvl="1" indent="-228598">
              <a:lnSpc>
                <a:spcPct val="100000"/>
              </a:lnSpc>
              <a:spcBef>
                <a:spcPts val="0"/>
              </a:spcBef>
              <a:buSzPts val="2200"/>
              <a:buNone/>
            </a:pPr>
            <a:endParaRPr sz="1800" dirty="0"/>
          </a:p>
          <a:p>
            <a:pPr marL="914400" lvl="1" indent="-228598">
              <a:lnSpc>
                <a:spcPct val="100000"/>
              </a:lnSpc>
              <a:spcBef>
                <a:spcPts val="0"/>
              </a:spcBef>
              <a:buSzPts val="2200"/>
              <a:buNone/>
            </a:pPr>
            <a:endParaRPr sz="1800" dirty="0"/>
          </a:p>
          <a:p>
            <a:pPr marL="914400" lvl="1" indent="-228598">
              <a:lnSpc>
                <a:spcPct val="100000"/>
              </a:lnSpc>
              <a:spcBef>
                <a:spcPts val="0"/>
              </a:spcBef>
              <a:buSzPts val="2200"/>
              <a:buNone/>
            </a:pPr>
            <a:endParaRPr sz="1800" dirty="0"/>
          </a:p>
        </p:txBody>
      </p:sp>
      <p:sp>
        <p:nvSpPr>
          <p:cNvPr id="251" name="Google Shape;251;g104e651bb78_2_152"/>
          <p:cNvSpPr txBox="1">
            <a:spLocks noGrp="1"/>
          </p:cNvSpPr>
          <p:nvPr>
            <p:ph type="sldNum" idx="12"/>
          </p:nvPr>
        </p:nvSpPr>
        <p:spPr>
          <a:xfrm>
            <a:off x="10080551" y="6377616"/>
            <a:ext cx="587400" cy="365100"/>
          </a:xfrm>
          <a:prstGeom prst="rect">
            <a:avLst/>
          </a:prstGeom>
          <a:noFill/>
          <a:ln>
            <a:noFill/>
          </a:ln>
        </p:spPr>
        <p:txBody>
          <a:bodyPr spcFirstLastPara="1" wrap="square" lIns="91425" tIns="45700" rIns="91425" bIns="45700" anchor="ctr" anchorCtr="0">
            <a:noAutofit/>
          </a:bodyPr>
          <a:lstStyle/>
          <a:p>
            <a:pPr>
              <a:buSzPts val="1400"/>
            </a:pPr>
            <a:fld id="{00000000-1234-1234-1234-123412341234}" type="slidenum">
              <a:rPr lang="en-US"/>
              <a:pPr>
                <a:buSzPts val="1400"/>
              </a:p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F3896-7DF3-924A-92BD-367C3A35C731}"/>
              </a:ext>
            </a:extLst>
          </p:cNvPr>
          <p:cNvSpPr>
            <a:spLocks noGrp="1"/>
          </p:cNvSpPr>
          <p:nvPr>
            <p:ph type="title"/>
          </p:nvPr>
        </p:nvSpPr>
        <p:spPr/>
        <p:txBody>
          <a:bodyPr/>
          <a:lstStyle/>
          <a:p>
            <a:pPr algn="ctr"/>
            <a:r>
              <a:rPr lang="en-US" sz="3600" dirty="0"/>
              <a:t>Agenda</a:t>
            </a:r>
          </a:p>
        </p:txBody>
      </p:sp>
      <p:sp>
        <p:nvSpPr>
          <p:cNvPr id="3" name="Content Placeholder 2">
            <a:extLst>
              <a:ext uri="{FF2B5EF4-FFF2-40B4-BE49-F238E27FC236}">
                <a16:creationId xmlns:a16="http://schemas.microsoft.com/office/drawing/2014/main" id="{5F3E3D70-282B-0946-9EA9-929F4D9C5F56}"/>
              </a:ext>
            </a:extLst>
          </p:cNvPr>
          <p:cNvSpPr>
            <a:spLocks noGrp="1"/>
          </p:cNvSpPr>
          <p:nvPr>
            <p:ph idx="1"/>
          </p:nvPr>
        </p:nvSpPr>
        <p:spPr>
          <a:xfrm>
            <a:off x="166534" y="1161804"/>
            <a:ext cx="4856879" cy="5611034"/>
          </a:xfrm>
        </p:spPr>
        <p:txBody>
          <a:bodyPr/>
          <a:lstStyle/>
          <a:p>
            <a:endParaRPr lang="en-US" sz="1200" dirty="0"/>
          </a:p>
          <a:p>
            <a:r>
              <a:rPr lang="en-US" sz="1800" dirty="0"/>
              <a:t>Welcome and Introductions</a:t>
            </a:r>
          </a:p>
          <a:p>
            <a:r>
              <a:rPr lang="en-US" sz="1800" dirty="0"/>
              <a:t>Welcome Dr. Dana </a:t>
            </a:r>
            <a:r>
              <a:rPr lang="en-US" sz="1800" dirty="0" err="1"/>
              <a:t>Suskind</a:t>
            </a:r>
            <a:r>
              <a:rPr lang="en-US" sz="1800" dirty="0"/>
              <a:t>  + Discussion</a:t>
            </a:r>
          </a:p>
          <a:p>
            <a:r>
              <a:rPr lang="en-US" sz="1800" dirty="0"/>
              <a:t>Introduction to Parent Villages</a:t>
            </a:r>
          </a:p>
          <a:p>
            <a:r>
              <a:rPr lang="en-US" sz="1800" dirty="0"/>
              <a:t>Norm Setting</a:t>
            </a:r>
          </a:p>
          <a:p>
            <a:r>
              <a:rPr lang="en-US" sz="1800" dirty="0"/>
              <a:t>Break</a:t>
            </a:r>
          </a:p>
          <a:p>
            <a:r>
              <a:rPr lang="en-US" sz="1800" dirty="0"/>
              <a:t>Getting Grounded (Founding Principals- card game)</a:t>
            </a:r>
          </a:p>
          <a:p>
            <a:r>
              <a:rPr lang="en-US" sz="1800" dirty="0"/>
              <a:t>Wrap UP and Session 2 Preview</a:t>
            </a:r>
          </a:p>
          <a:p>
            <a:endParaRPr lang="en-US" sz="1800" dirty="0"/>
          </a:p>
          <a:p>
            <a:pPr marL="0" indent="0">
              <a:buNone/>
            </a:pPr>
            <a:endParaRPr lang="en-US" dirty="0"/>
          </a:p>
        </p:txBody>
      </p:sp>
      <p:sp>
        <p:nvSpPr>
          <p:cNvPr id="4" name="Slide Number Placeholder 3">
            <a:extLst>
              <a:ext uri="{FF2B5EF4-FFF2-40B4-BE49-F238E27FC236}">
                <a16:creationId xmlns:a16="http://schemas.microsoft.com/office/drawing/2014/main" id="{F19063A4-58F7-BF4E-8BB3-5D5D1CD6B7D4}"/>
              </a:ext>
            </a:extLst>
          </p:cNvPr>
          <p:cNvSpPr>
            <a:spLocks noGrp="1"/>
          </p:cNvSpPr>
          <p:nvPr>
            <p:ph type="sldNum" sz="quarter" idx="12"/>
          </p:nvPr>
        </p:nvSpPr>
        <p:spPr/>
        <p:txBody>
          <a:bodyPr/>
          <a:lstStyle/>
          <a:p>
            <a:fld id="{0A887F87-CC6E-9D40-8C11-34AE7DC7CB9A}" type="slidenum">
              <a:rPr lang="en-US" smtClean="0"/>
              <a:pPr/>
              <a:t>2</a:t>
            </a:fld>
            <a:endParaRPr lang="en-US" dirty="0"/>
          </a:p>
        </p:txBody>
      </p:sp>
      <p:sp>
        <p:nvSpPr>
          <p:cNvPr id="5" name="Content Placeholder 2">
            <a:extLst>
              <a:ext uri="{FF2B5EF4-FFF2-40B4-BE49-F238E27FC236}">
                <a16:creationId xmlns:a16="http://schemas.microsoft.com/office/drawing/2014/main" id="{90D579F9-DF14-D24E-B1F3-B0DC3D3BD964}"/>
              </a:ext>
            </a:extLst>
          </p:cNvPr>
          <p:cNvSpPr txBox="1">
            <a:spLocks/>
          </p:cNvSpPr>
          <p:nvPr/>
        </p:nvSpPr>
        <p:spPr>
          <a:xfrm>
            <a:off x="5658774" y="1266702"/>
            <a:ext cx="5114599" cy="5611034"/>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dirty="0">
              <a:highlight>
                <a:srgbClr val="FFFF00"/>
              </a:highlight>
            </a:endParaRPr>
          </a:p>
          <a:p>
            <a:r>
              <a:rPr lang="es-CO" sz="1800" dirty="0"/>
              <a:t>Bienvenida y presentaciones</a:t>
            </a:r>
          </a:p>
          <a:p>
            <a:r>
              <a:rPr lang="es-CO" sz="1800" dirty="0"/>
              <a:t>Bienvenida Dr. Dana </a:t>
            </a:r>
            <a:r>
              <a:rPr lang="es-CO" sz="1800" dirty="0" err="1"/>
              <a:t>Suskind</a:t>
            </a:r>
            <a:r>
              <a:rPr lang="es-CO" sz="1800" dirty="0"/>
              <a:t> + Charla</a:t>
            </a:r>
          </a:p>
          <a:p>
            <a:r>
              <a:rPr lang="es-CO" sz="1800" dirty="0"/>
              <a:t>Introducción a las Aldeas de Padres</a:t>
            </a:r>
          </a:p>
          <a:p>
            <a:r>
              <a:rPr lang="es-CO" sz="1800" dirty="0"/>
              <a:t>Establecimiento de Normas</a:t>
            </a:r>
          </a:p>
          <a:p>
            <a:r>
              <a:rPr lang="es-CO" sz="1800" dirty="0"/>
              <a:t>Descanso</a:t>
            </a:r>
          </a:p>
          <a:p>
            <a:r>
              <a:rPr lang="es-CO" sz="1800" dirty="0"/>
              <a:t>Fundamentándose (Principios Fundacionales – juego de cartas)</a:t>
            </a:r>
          </a:p>
          <a:p>
            <a:r>
              <a:rPr lang="es-CO" sz="1800" dirty="0"/>
              <a:t>Conclusión y Presentación Preliminar de la Sesión 2   </a:t>
            </a:r>
          </a:p>
          <a:p>
            <a:endParaRPr lang="en-US" sz="18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140989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0999-CE79-704C-A007-76ABC1A396EA}"/>
              </a:ext>
            </a:extLst>
          </p:cNvPr>
          <p:cNvSpPr>
            <a:spLocks noGrp="1"/>
          </p:cNvSpPr>
          <p:nvPr>
            <p:ph type="title"/>
          </p:nvPr>
        </p:nvSpPr>
        <p:spPr>
          <a:xfrm>
            <a:off x="0" y="18255"/>
            <a:ext cx="9491241" cy="1353345"/>
          </a:xfrm>
        </p:spPr>
        <p:txBody>
          <a:bodyPr/>
          <a:lstStyle/>
          <a:p>
            <a:pPr algn="ctr"/>
            <a:r>
              <a:rPr lang="en-US" sz="3600" dirty="0"/>
              <a:t>Session 2- Forge Collective Identity Agenda </a:t>
            </a:r>
            <a:br>
              <a:rPr lang="en-US" sz="3600" dirty="0"/>
            </a:br>
            <a:r>
              <a:rPr lang="es-CO" sz="3600" dirty="0"/>
              <a:t>Sesión 2- Forjar una Agenda de Identidad Colectiva</a:t>
            </a:r>
            <a:r>
              <a:rPr lang="es-CO" sz="3600" dirty="0">
                <a:highlight>
                  <a:srgbClr val="FFFF00"/>
                </a:highlight>
              </a:rPr>
              <a:t> </a:t>
            </a:r>
          </a:p>
        </p:txBody>
      </p:sp>
      <p:sp>
        <p:nvSpPr>
          <p:cNvPr id="3" name="Content Placeholder 2">
            <a:extLst>
              <a:ext uri="{FF2B5EF4-FFF2-40B4-BE49-F238E27FC236}">
                <a16:creationId xmlns:a16="http://schemas.microsoft.com/office/drawing/2014/main" id="{ECDD352B-224E-8C43-BB42-28CCE8088C14}"/>
              </a:ext>
            </a:extLst>
          </p:cNvPr>
          <p:cNvSpPr>
            <a:spLocks noGrp="1"/>
          </p:cNvSpPr>
          <p:nvPr>
            <p:ph idx="1"/>
          </p:nvPr>
        </p:nvSpPr>
        <p:spPr>
          <a:xfrm>
            <a:off x="269063" y="1505815"/>
            <a:ext cx="9783725" cy="2186509"/>
          </a:xfrm>
        </p:spPr>
        <p:txBody>
          <a:bodyPr/>
          <a:lstStyle/>
          <a:p>
            <a:r>
              <a:rPr lang="en-US" sz="2400" dirty="0"/>
              <a:t>Welcome </a:t>
            </a:r>
          </a:p>
          <a:p>
            <a:r>
              <a:rPr lang="en-US" sz="2400" dirty="0"/>
              <a:t>Recap from session 1 </a:t>
            </a:r>
          </a:p>
          <a:p>
            <a:r>
              <a:rPr lang="en-US" sz="2400" dirty="0"/>
              <a:t>It Doesn’t Have to Be This Way! (Building Blocks Card Game) </a:t>
            </a:r>
          </a:p>
          <a:p>
            <a:r>
              <a:rPr lang="en-US" sz="2400" dirty="0"/>
              <a:t>Elevating Expectations of Society (Big Shift Activity)</a:t>
            </a:r>
          </a:p>
          <a:p>
            <a:r>
              <a:rPr lang="en-US" sz="2400" dirty="0"/>
              <a:t>Wrap Up &amp; Session 3 Preview  </a:t>
            </a:r>
          </a:p>
        </p:txBody>
      </p:sp>
      <p:sp>
        <p:nvSpPr>
          <p:cNvPr id="4" name="Slide Number Placeholder 3">
            <a:extLst>
              <a:ext uri="{FF2B5EF4-FFF2-40B4-BE49-F238E27FC236}">
                <a16:creationId xmlns:a16="http://schemas.microsoft.com/office/drawing/2014/main" id="{E3D42615-B7F9-5346-B1B2-081EB452BEC5}"/>
              </a:ext>
            </a:extLst>
          </p:cNvPr>
          <p:cNvSpPr>
            <a:spLocks noGrp="1"/>
          </p:cNvSpPr>
          <p:nvPr>
            <p:ph type="sldNum" sz="quarter" idx="12"/>
          </p:nvPr>
        </p:nvSpPr>
        <p:spPr/>
        <p:txBody>
          <a:bodyPr/>
          <a:lstStyle/>
          <a:p>
            <a:fld id="{0A887F87-CC6E-9D40-8C11-34AE7DC7CB9A}" type="slidenum">
              <a:rPr lang="en-US" smtClean="0"/>
              <a:pPr/>
              <a:t>20</a:t>
            </a:fld>
            <a:endParaRPr lang="en-US" dirty="0"/>
          </a:p>
        </p:txBody>
      </p:sp>
      <p:sp>
        <p:nvSpPr>
          <p:cNvPr id="5" name="Content Placeholder 2">
            <a:extLst>
              <a:ext uri="{FF2B5EF4-FFF2-40B4-BE49-F238E27FC236}">
                <a16:creationId xmlns:a16="http://schemas.microsoft.com/office/drawing/2014/main" id="{CD580D1D-8ECA-AF45-95E6-176F092FAC04}"/>
              </a:ext>
            </a:extLst>
          </p:cNvPr>
          <p:cNvSpPr txBox="1">
            <a:spLocks/>
          </p:cNvSpPr>
          <p:nvPr/>
        </p:nvSpPr>
        <p:spPr>
          <a:xfrm>
            <a:off x="269063" y="4258930"/>
            <a:ext cx="9783725" cy="2186509"/>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Bienvenida </a:t>
            </a:r>
          </a:p>
          <a:p>
            <a:r>
              <a:rPr lang="es-CO" sz="2400" dirty="0"/>
              <a:t>Resumen de la sesión 1 </a:t>
            </a:r>
          </a:p>
          <a:p>
            <a:r>
              <a:rPr lang="es-CO" sz="2400" dirty="0"/>
              <a:t>¡No tiene por qué ser de esta manera!  (Juego de Cartas de los Bloques de Construcción) </a:t>
            </a:r>
          </a:p>
          <a:p>
            <a:r>
              <a:rPr lang="es-CO" sz="2400" dirty="0"/>
              <a:t>Elevar las Expectativas de la Sociedad (Actividad del Gran Cambio)</a:t>
            </a:r>
          </a:p>
          <a:p>
            <a:r>
              <a:rPr lang="es-CO" sz="2400" dirty="0"/>
              <a:t>Conclusión y Presentación Preliminar de la Sesión 3 </a:t>
            </a:r>
          </a:p>
        </p:txBody>
      </p:sp>
    </p:spTree>
    <p:extLst>
      <p:ext uri="{BB962C8B-B14F-4D97-AF65-F5344CB8AC3E}">
        <p14:creationId xmlns:p14="http://schemas.microsoft.com/office/powerpoint/2010/main" val="171132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A4265-973B-3A4F-9E82-65B3854FD2B4}"/>
              </a:ext>
            </a:extLst>
          </p:cNvPr>
          <p:cNvSpPr>
            <a:spLocks noGrp="1"/>
          </p:cNvSpPr>
          <p:nvPr>
            <p:ph type="title"/>
          </p:nvPr>
        </p:nvSpPr>
        <p:spPr>
          <a:xfrm>
            <a:off x="399439" y="0"/>
            <a:ext cx="8996916" cy="1353345"/>
          </a:xfrm>
        </p:spPr>
        <p:txBody>
          <a:bodyPr/>
          <a:lstStyle/>
          <a:p>
            <a:pPr algn="ctr"/>
            <a:r>
              <a:rPr lang="en-US" sz="3600" dirty="0"/>
              <a:t>Session 1 Recap </a:t>
            </a:r>
            <a:br>
              <a:rPr lang="en-US" sz="3600" dirty="0"/>
            </a:br>
            <a:r>
              <a:rPr lang="en-US" sz="3600" dirty="0" err="1"/>
              <a:t>Resumen</a:t>
            </a:r>
            <a:r>
              <a:rPr lang="en-US" sz="3600" dirty="0"/>
              <a:t> de la </a:t>
            </a:r>
            <a:r>
              <a:rPr lang="en-US" sz="3600" dirty="0" err="1"/>
              <a:t>Sesión</a:t>
            </a:r>
            <a:r>
              <a:rPr lang="en-US" sz="3600" dirty="0"/>
              <a:t> 1</a:t>
            </a:r>
            <a:r>
              <a:rPr lang="en-US" sz="3600" dirty="0">
                <a:highlight>
                  <a:srgbClr val="FFFF00"/>
                </a:highlight>
              </a:rPr>
              <a:t> </a:t>
            </a:r>
          </a:p>
        </p:txBody>
      </p:sp>
      <p:sp>
        <p:nvSpPr>
          <p:cNvPr id="3" name="Content Placeholder 2">
            <a:extLst>
              <a:ext uri="{FF2B5EF4-FFF2-40B4-BE49-F238E27FC236}">
                <a16:creationId xmlns:a16="http://schemas.microsoft.com/office/drawing/2014/main" id="{EA814CD8-46B6-1D43-8F68-C2F8ABAE6A46}"/>
              </a:ext>
            </a:extLst>
          </p:cNvPr>
          <p:cNvSpPr>
            <a:spLocks noGrp="1"/>
          </p:cNvSpPr>
          <p:nvPr>
            <p:ph idx="1"/>
          </p:nvPr>
        </p:nvSpPr>
        <p:spPr>
          <a:xfrm>
            <a:off x="180163" y="1493115"/>
            <a:ext cx="9783725" cy="1935885"/>
          </a:xfrm>
        </p:spPr>
        <p:txBody>
          <a:bodyPr/>
          <a:lstStyle/>
          <a:p>
            <a:r>
              <a:rPr lang="en-US" sz="2400" dirty="0"/>
              <a:t>Does anyone have anything to add to our norms?</a:t>
            </a:r>
          </a:p>
          <a:p>
            <a:r>
              <a:rPr lang="en-US" sz="2400" dirty="0"/>
              <a:t>What was most exciting about the last session?</a:t>
            </a:r>
          </a:p>
        </p:txBody>
      </p:sp>
      <p:sp>
        <p:nvSpPr>
          <p:cNvPr id="4" name="Slide Number Placeholder 3">
            <a:extLst>
              <a:ext uri="{FF2B5EF4-FFF2-40B4-BE49-F238E27FC236}">
                <a16:creationId xmlns:a16="http://schemas.microsoft.com/office/drawing/2014/main" id="{1F67B20F-E9CD-F146-959B-441F539AB984}"/>
              </a:ext>
            </a:extLst>
          </p:cNvPr>
          <p:cNvSpPr>
            <a:spLocks noGrp="1"/>
          </p:cNvSpPr>
          <p:nvPr>
            <p:ph type="sldNum" sz="quarter" idx="12"/>
          </p:nvPr>
        </p:nvSpPr>
        <p:spPr/>
        <p:txBody>
          <a:bodyPr/>
          <a:lstStyle/>
          <a:p>
            <a:fld id="{0A887F87-CC6E-9D40-8C11-34AE7DC7CB9A}" type="slidenum">
              <a:rPr lang="en-US" smtClean="0"/>
              <a:pPr/>
              <a:t>21</a:t>
            </a:fld>
            <a:endParaRPr lang="en-US" dirty="0"/>
          </a:p>
        </p:txBody>
      </p:sp>
      <p:sp>
        <p:nvSpPr>
          <p:cNvPr id="5" name="Content Placeholder 2">
            <a:extLst>
              <a:ext uri="{FF2B5EF4-FFF2-40B4-BE49-F238E27FC236}">
                <a16:creationId xmlns:a16="http://schemas.microsoft.com/office/drawing/2014/main" id="{DA80F0D6-AC70-1C44-98E4-195EFD95E165}"/>
              </a:ext>
            </a:extLst>
          </p:cNvPr>
          <p:cNvSpPr txBox="1">
            <a:spLocks/>
          </p:cNvSpPr>
          <p:nvPr/>
        </p:nvSpPr>
        <p:spPr>
          <a:xfrm>
            <a:off x="180163" y="4215094"/>
            <a:ext cx="9783725" cy="1935885"/>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t>
            </a:r>
            <a:r>
              <a:rPr lang="en-US" sz="2400" dirty="0" err="1"/>
              <a:t>Alguien</a:t>
            </a:r>
            <a:r>
              <a:rPr lang="en-US" sz="2400" dirty="0"/>
              <a:t> </a:t>
            </a:r>
            <a:r>
              <a:rPr lang="en-US" sz="2400" dirty="0" err="1"/>
              <a:t>tiene</a:t>
            </a:r>
            <a:r>
              <a:rPr lang="en-US" sz="2400" dirty="0"/>
              <a:t> algo que </a:t>
            </a:r>
            <a:r>
              <a:rPr lang="en-US" sz="2400" dirty="0" err="1"/>
              <a:t>añadir</a:t>
            </a:r>
            <a:r>
              <a:rPr lang="en-US" sz="2400" dirty="0"/>
              <a:t> a </a:t>
            </a:r>
            <a:r>
              <a:rPr lang="en-US" sz="2400" dirty="0" err="1"/>
              <a:t>nuestras</a:t>
            </a:r>
            <a:r>
              <a:rPr lang="en-US" sz="2400" dirty="0"/>
              <a:t> </a:t>
            </a:r>
            <a:r>
              <a:rPr lang="en-US" sz="2400" dirty="0" err="1"/>
              <a:t>normas</a:t>
            </a:r>
            <a:r>
              <a:rPr lang="en-US" sz="2400" dirty="0"/>
              <a:t>?</a:t>
            </a:r>
          </a:p>
          <a:p>
            <a:r>
              <a:rPr lang="en-US" sz="2400" dirty="0"/>
              <a:t>¿</a:t>
            </a:r>
            <a:r>
              <a:rPr lang="en-US" sz="2400" dirty="0" err="1"/>
              <a:t>Qué</a:t>
            </a:r>
            <a:r>
              <a:rPr lang="en-US" sz="2400" dirty="0"/>
              <a:t> </a:t>
            </a:r>
            <a:r>
              <a:rPr lang="en-US" sz="2400" dirty="0" err="1"/>
              <a:t>fue</a:t>
            </a:r>
            <a:r>
              <a:rPr lang="en-US" sz="2400" dirty="0"/>
              <a:t> lo </a:t>
            </a:r>
            <a:r>
              <a:rPr lang="en-US" sz="2400" dirty="0" err="1"/>
              <a:t>más</a:t>
            </a:r>
            <a:r>
              <a:rPr lang="en-US" sz="2400" dirty="0"/>
              <a:t> </a:t>
            </a:r>
            <a:r>
              <a:rPr lang="en-US" sz="2400" dirty="0" err="1"/>
              <a:t>emocionante</a:t>
            </a:r>
            <a:r>
              <a:rPr lang="en-US" sz="2400" dirty="0"/>
              <a:t> de la </a:t>
            </a:r>
            <a:r>
              <a:rPr lang="en-US" sz="2400" dirty="0" err="1"/>
              <a:t>última</a:t>
            </a:r>
            <a:r>
              <a:rPr lang="en-US" sz="2400" dirty="0"/>
              <a:t> </a:t>
            </a:r>
            <a:r>
              <a:rPr lang="en-US" sz="2400" dirty="0" err="1"/>
              <a:t>sesión</a:t>
            </a:r>
            <a:r>
              <a:rPr lang="en-US" sz="2400" dirty="0"/>
              <a:t>?</a:t>
            </a:r>
          </a:p>
        </p:txBody>
      </p:sp>
    </p:spTree>
    <p:extLst>
      <p:ext uri="{BB962C8B-B14F-4D97-AF65-F5344CB8AC3E}">
        <p14:creationId xmlns:p14="http://schemas.microsoft.com/office/powerpoint/2010/main" val="524645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6EAE-FC9F-E942-9E00-1FE1A99B4058}"/>
              </a:ext>
            </a:extLst>
          </p:cNvPr>
          <p:cNvSpPr>
            <a:spLocks noGrp="1"/>
          </p:cNvSpPr>
          <p:nvPr>
            <p:ph type="title"/>
          </p:nvPr>
        </p:nvSpPr>
        <p:spPr>
          <a:xfrm>
            <a:off x="747890" y="0"/>
            <a:ext cx="8996916" cy="1353345"/>
          </a:xfrm>
        </p:spPr>
        <p:txBody>
          <a:bodyPr/>
          <a:lstStyle/>
          <a:p>
            <a:pPr algn="ctr"/>
            <a:r>
              <a:rPr lang="en-US" sz="3600" dirty="0"/>
              <a:t>It Doesn’t Have to Be This Way!</a:t>
            </a:r>
            <a:br>
              <a:rPr lang="en-US" sz="3600" dirty="0"/>
            </a:br>
            <a:r>
              <a:rPr lang="es-ES" sz="3600" dirty="0"/>
              <a:t>¡No tiene por qué ser de esta manera! </a:t>
            </a:r>
            <a:endParaRPr lang="en-US" sz="3600" dirty="0">
              <a:highlight>
                <a:srgbClr val="FFFF00"/>
              </a:highlight>
            </a:endParaRPr>
          </a:p>
        </p:txBody>
      </p:sp>
      <p:sp>
        <p:nvSpPr>
          <p:cNvPr id="3" name="Content Placeholder 2">
            <a:extLst>
              <a:ext uri="{FF2B5EF4-FFF2-40B4-BE49-F238E27FC236}">
                <a16:creationId xmlns:a16="http://schemas.microsoft.com/office/drawing/2014/main" id="{8915233F-96B5-8442-90E1-336FBB1BE89E}"/>
              </a:ext>
            </a:extLst>
          </p:cNvPr>
          <p:cNvSpPr>
            <a:spLocks noGrp="1"/>
          </p:cNvSpPr>
          <p:nvPr>
            <p:ph idx="1"/>
          </p:nvPr>
        </p:nvSpPr>
        <p:spPr>
          <a:xfrm>
            <a:off x="40758" y="1467715"/>
            <a:ext cx="10411181" cy="2780194"/>
          </a:xfrm>
        </p:spPr>
        <p:txBody>
          <a:bodyPr/>
          <a:lstStyle/>
          <a:p>
            <a:r>
              <a:rPr lang="en-US" sz="2400" b="1" u="sng" dirty="0"/>
              <a:t>We all have so much in common:</a:t>
            </a:r>
          </a:p>
          <a:p>
            <a:pPr lvl="1"/>
            <a:r>
              <a:rPr lang="en-US" sz="2400" dirty="0"/>
              <a:t>Want the best for our children.</a:t>
            </a:r>
          </a:p>
          <a:p>
            <a:pPr lvl="1"/>
            <a:r>
              <a:rPr lang="en-US" sz="2400" dirty="0"/>
              <a:t>Help our children reach their hopes and dreams! </a:t>
            </a:r>
          </a:p>
          <a:p>
            <a:pPr lvl="1"/>
            <a:r>
              <a:rPr lang="en-US" sz="2400" dirty="0"/>
              <a:t>We all have challenges.</a:t>
            </a:r>
          </a:p>
          <a:p>
            <a:pPr lvl="1"/>
            <a:r>
              <a:rPr lang="en-US" sz="2400" dirty="0"/>
              <a:t>Besides parents, guardians, and families, who else impacts our ability to raise our children in today's world? Think about institutions, like governments, workplaces, and community organizations.</a:t>
            </a:r>
          </a:p>
          <a:p>
            <a:pPr lvl="1"/>
            <a:endParaRPr lang="en-US" dirty="0"/>
          </a:p>
        </p:txBody>
      </p:sp>
      <p:sp>
        <p:nvSpPr>
          <p:cNvPr id="4" name="Slide Number Placeholder 3">
            <a:extLst>
              <a:ext uri="{FF2B5EF4-FFF2-40B4-BE49-F238E27FC236}">
                <a16:creationId xmlns:a16="http://schemas.microsoft.com/office/drawing/2014/main" id="{391B5603-E25D-E740-A5E2-4D470105A913}"/>
              </a:ext>
            </a:extLst>
          </p:cNvPr>
          <p:cNvSpPr>
            <a:spLocks noGrp="1"/>
          </p:cNvSpPr>
          <p:nvPr>
            <p:ph type="sldNum" sz="quarter" idx="12"/>
          </p:nvPr>
        </p:nvSpPr>
        <p:spPr/>
        <p:txBody>
          <a:bodyPr/>
          <a:lstStyle/>
          <a:p>
            <a:fld id="{0A887F87-CC6E-9D40-8C11-34AE7DC7CB9A}" type="slidenum">
              <a:rPr lang="en-US" smtClean="0"/>
              <a:pPr/>
              <a:t>22</a:t>
            </a:fld>
            <a:endParaRPr lang="en-US" dirty="0"/>
          </a:p>
        </p:txBody>
      </p:sp>
      <p:sp>
        <p:nvSpPr>
          <p:cNvPr id="5" name="Content Placeholder 2">
            <a:extLst>
              <a:ext uri="{FF2B5EF4-FFF2-40B4-BE49-F238E27FC236}">
                <a16:creationId xmlns:a16="http://schemas.microsoft.com/office/drawing/2014/main" id="{064A729A-5E88-BA4B-B076-0EE8FAADC92F}"/>
              </a:ext>
            </a:extLst>
          </p:cNvPr>
          <p:cNvSpPr txBox="1">
            <a:spLocks/>
          </p:cNvSpPr>
          <p:nvPr/>
        </p:nvSpPr>
        <p:spPr>
          <a:xfrm>
            <a:off x="40758" y="4077806"/>
            <a:ext cx="11661247" cy="2780194"/>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b="1" u="sng" dirty="0"/>
              <a:t>Todos tenemos mucho en común:</a:t>
            </a:r>
          </a:p>
          <a:p>
            <a:pPr lvl="1"/>
            <a:r>
              <a:rPr lang="es-CO" sz="2400" dirty="0"/>
              <a:t>Querer lo mejor para nuestros hijos.</a:t>
            </a:r>
          </a:p>
          <a:p>
            <a:pPr lvl="1"/>
            <a:r>
              <a:rPr lang="es-CO" sz="2400" dirty="0"/>
              <a:t>¡Ayudar a nuestros hijos a alcanzar sus esperanzas y sus sueños! </a:t>
            </a:r>
          </a:p>
          <a:p>
            <a:pPr lvl="1"/>
            <a:r>
              <a:rPr lang="es-CO" sz="2400" dirty="0"/>
              <a:t>Todos tenemos retos.</a:t>
            </a:r>
          </a:p>
          <a:p>
            <a:pPr lvl="1"/>
            <a:r>
              <a:rPr lang="es-CO" sz="2400" dirty="0"/>
              <a:t>Además de los padres, los tutores, y las familias, ¿quién más influye en nuestra capacidad para criar a nuestros hijos en el mundo actual?   Piense en las instituciones, como los gobiernos, los sitios de trabajo, y las organizaciones comunitarias.</a:t>
            </a:r>
          </a:p>
          <a:p>
            <a:pPr lvl="1"/>
            <a:endParaRPr lang="en-US" dirty="0"/>
          </a:p>
        </p:txBody>
      </p:sp>
    </p:spTree>
    <p:extLst>
      <p:ext uri="{BB962C8B-B14F-4D97-AF65-F5344CB8AC3E}">
        <p14:creationId xmlns:p14="http://schemas.microsoft.com/office/powerpoint/2010/main" val="3842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F672-14AC-8148-9A72-19507EF1DF75}"/>
              </a:ext>
            </a:extLst>
          </p:cNvPr>
          <p:cNvSpPr>
            <a:spLocks noGrp="1"/>
          </p:cNvSpPr>
          <p:nvPr>
            <p:ph type="title"/>
          </p:nvPr>
        </p:nvSpPr>
        <p:spPr>
          <a:xfrm>
            <a:off x="138761" y="0"/>
            <a:ext cx="8996916" cy="1353345"/>
          </a:xfrm>
        </p:spPr>
        <p:txBody>
          <a:bodyPr/>
          <a:lstStyle/>
          <a:p>
            <a:pPr algn="ctr"/>
            <a:r>
              <a:rPr lang="en-US" sz="3600" dirty="0"/>
              <a:t>Parent Nation Building Blocks card game</a:t>
            </a:r>
            <a:br>
              <a:rPr lang="en-US" sz="3600" dirty="0"/>
            </a:br>
            <a:r>
              <a:rPr lang="en-US" sz="3600" dirty="0" err="1"/>
              <a:t>Juego</a:t>
            </a:r>
            <a:r>
              <a:rPr lang="en-US" sz="3600" dirty="0"/>
              <a:t> de </a:t>
            </a:r>
            <a:r>
              <a:rPr lang="en-US" sz="3600" dirty="0" err="1"/>
              <a:t>tarjetas</a:t>
            </a:r>
            <a:r>
              <a:rPr lang="en-US" sz="3600" dirty="0"/>
              <a:t> de los </a:t>
            </a:r>
            <a:r>
              <a:rPr lang="en-US" sz="3600" dirty="0" err="1"/>
              <a:t>Bloques</a:t>
            </a:r>
            <a:r>
              <a:rPr lang="en-US" sz="3600" dirty="0"/>
              <a:t> de </a:t>
            </a:r>
            <a:r>
              <a:rPr lang="en-US" sz="3600" dirty="0" err="1"/>
              <a:t>Construcción</a:t>
            </a:r>
            <a:r>
              <a:rPr lang="en-US" sz="3600" dirty="0"/>
              <a:t> de la </a:t>
            </a:r>
            <a:r>
              <a:rPr lang="en-US" sz="3600" dirty="0" err="1"/>
              <a:t>Nación</a:t>
            </a:r>
            <a:r>
              <a:rPr lang="en-US" sz="3600" dirty="0"/>
              <a:t> de Padres</a:t>
            </a:r>
            <a:endParaRPr lang="en-US" sz="3600" dirty="0">
              <a:highlight>
                <a:srgbClr val="FFFF00"/>
              </a:highlight>
            </a:endParaRPr>
          </a:p>
        </p:txBody>
      </p:sp>
      <p:sp>
        <p:nvSpPr>
          <p:cNvPr id="3" name="Content Placeholder 2">
            <a:extLst>
              <a:ext uri="{FF2B5EF4-FFF2-40B4-BE49-F238E27FC236}">
                <a16:creationId xmlns:a16="http://schemas.microsoft.com/office/drawing/2014/main" id="{F233F3AB-E767-5649-A356-1129780C7678}"/>
              </a:ext>
            </a:extLst>
          </p:cNvPr>
          <p:cNvSpPr>
            <a:spLocks noGrp="1"/>
          </p:cNvSpPr>
          <p:nvPr>
            <p:ph idx="1"/>
          </p:nvPr>
        </p:nvSpPr>
        <p:spPr>
          <a:xfrm>
            <a:off x="0" y="1649392"/>
            <a:ext cx="9783725" cy="1880886"/>
          </a:xfrm>
        </p:spPr>
        <p:txBody>
          <a:bodyPr/>
          <a:lstStyle/>
          <a:p>
            <a:r>
              <a:rPr lang="en-US" sz="2400" dirty="0"/>
              <a:t>Goal- to help us think about what would help us tackle challenges that get in the way of our families’ well being.</a:t>
            </a:r>
          </a:p>
          <a:p>
            <a:r>
              <a:rPr lang="en-US" sz="2400" dirty="0"/>
              <a:t>Find solutions as away to acknowledge that “it doesn’t have to be this way.”</a:t>
            </a:r>
          </a:p>
          <a:p>
            <a:r>
              <a:rPr lang="en-US" sz="2400" dirty="0"/>
              <a:t>Explore the “building blocks” for creating our Parent Nation. </a:t>
            </a:r>
          </a:p>
        </p:txBody>
      </p:sp>
      <p:sp>
        <p:nvSpPr>
          <p:cNvPr id="4" name="Slide Number Placeholder 3">
            <a:extLst>
              <a:ext uri="{FF2B5EF4-FFF2-40B4-BE49-F238E27FC236}">
                <a16:creationId xmlns:a16="http://schemas.microsoft.com/office/drawing/2014/main" id="{DEB75635-2D53-7B4E-B7D7-B5E73732336D}"/>
              </a:ext>
            </a:extLst>
          </p:cNvPr>
          <p:cNvSpPr>
            <a:spLocks noGrp="1"/>
          </p:cNvSpPr>
          <p:nvPr>
            <p:ph type="sldNum" sz="quarter" idx="12"/>
          </p:nvPr>
        </p:nvSpPr>
        <p:spPr/>
        <p:txBody>
          <a:bodyPr/>
          <a:lstStyle/>
          <a:p>
            <a:fld id="{0A887F87-CC6E-9D40-8C11-34AE7DC7CB9A}" type="slidenum">
              <a:rPr lang="en-US" smtClean="0"/>
              <a:pPr/>
              <a:t>23</a:t>
            </a:fld>
            <a:endParaRPr lang="en-US" dirty="0"/>
          </a:p>
        </p:txBody>
      </p:sp>
      <p:sp>
        <p:nvSpPr>
          <p:cNvPr id="5" name="Content Placeholder 2">
            <a:extLst>
              <a:ext uri="{FF2B5EF4-FFF2-40B4-BE49-F238E27FC236}">
                <a16:creationId xmlns:a16="http://schemas.microsoft.com/office/drawing/2014/main" id="{32F39385-B3DA-8847-AA7E-B91FC8653B5F}"/>
              </a:ext>
            </a:extLst>
          </p:cNvPr>
          <p:cNvSpPr txBox="1">
            <a:spLocks/>
          </p:cNvSpPr>
          <p:nvPr/>
        </p:nvSpPr>
        <p:spPr>
          <a:xfrm>
            <a:off x="0" y="4174602"/>
            <a:ext cx="9783725" cy="1880886"/>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Objetivo</a:t>
            </a:r>
            <a:r>
              <a:rPr lang="en-US" sz="2400" dirty="0"/>
              <a:t>:  </a:t>
            </a:r>
            <a:r>
              <a:rPr lang="en-US" sz="2400" dirty="0" err="1"/>
              <a:t>Ayudarnos</a:t>
            </a:r>
            <a:r>
              <a:rPr lang="en-US" sz="2400" dirty="0"/>
              <a:t> a </a:t>
            </a:r>
            <a:r>
              <a:rPr lang="en-US" sz="2400" dirty="0" err="1"/>
              <a:t>reflexionar</a:t>
            </a:r>
            <a:r>
              <a:rPr lang="en-US" sz="2400" dirty="0"/>
              <a:t> </a:t>
            </a:r>
            <a:r>
              <a:rPr lang="en-US" sz="2400" dirty="0" err="1"/>
              <a:t>sobre</a:t>
            </a:r>
            <a:r>
              <a:rPr lang="en-US" sz="2400" dirty="0"/>
              <a:t> lo que </a:t>
            </a:r>
            <a:r>
              <a:rPr lang="en-US" sz="2400" dirty="0" err="1"/>
              <a:t>nos</a:t>
            </a:r>
            <a:r>
              <a:rPr lang="en-US" sz="2400" dirty="0"/>
              <a:t> </a:t>
            </a:r>
            <a:r>
              <a:rPr lang="en-US" sz="2400" dirty="0" err="1"/>
              <a:t>ayudaría</a:t>
            </a:r>
            <a:r>
              <a:rPr lang="en-US" sz="2400" dirty="0"/>
              <a:t> a </a:t>
            </a:r>
            <a:r>
              <a:rPr lang="en-US" sz="2400" dirty="0" err="1"/>
              <a:t>afrontar</a:t>
            </a:r>
            <a:r>
              <a:rPr lang="en-US" sz="2400" dirty="0"/>
              <a:t> los </a:t>
            </a:r>
            <a:r>
              <a:rPr lang="en-US" sz="2400" dirty="0" err="1"/>
              <a:t>retos</a:t>
            </a:r>
            <a:r>
              <a:rPr lang="en-US" sz="2400" dirty="0"/>
              <a:t> que </a:t>
            </a:r>
            <a:r>
              <a:rPr lang="en-US" sz="2400" dirty="0" err="1"/>
              <a:t>obstaculizan</a:t>
            </a:r>
            <a:r>
              <a:rPr lang="en-US" sz="2400" dirty="0"/>
              <a:t> </a:t>
            </a:r>
            <a:r>
              <a:rPr lang="en-US" sz="2400" dirty="0" err="1"/>
              <a:t>el</a:t>
            </a:r>
            <a:r>
              <a:rPr lang="en-US" sz="2400" dirty="0"/>
              <a:t> </a:t>
            </a:r>
            <a:r>
              <a:rPr lang="en-US" sz="2400" dirty="0" err="1"/>
              <a:t>bienestar</a:t>
            </a:r>
            <a:r>
              <a:rPr lang="en-US" sz="2400" dirty="0"/>
              <a:t> de </a:t>
            </a:r>
            <a:r>
              <a:rPr lang="en-US" sz="2400" dirty="0" err="1"/>
              <a:t>nuestras</a:t>
            </a:r>
            <a:r>
              <a:rPr lang="en-US" sz="2400" dirty="0"/>
              <a:t> </a:t>
            </a:r>
            <a:r>
              <a:rPr lang="en-US" sz="2400" dirty="0" err="1"/>
              <a:t>familias</a:t>
            </a:r>
            <a:r>
              <a:rPr lang="en-US" sz="2400" dirty="0"/>
              <a:t>.</a:t>
            </a:r>
          </a:p>
          <a:p>
            <a:r>
              <a:rPr lang="en-US" sz="2400" dirty="0" err="1"/>
              <a:t>Encontrar</a:t>
            </a:r>
            <a:r>
              <a:rPr lang="en-US" sz="2400" dirty="0"/>
              <a:t> </a:t>
            </a:r>
            <a:r>
              <a:rPr lang="en-US" sz="2400" dirty="0" err="1"/>
              <a:t>soluciones</a:t>
            </a:r>
            <a:r>
              <a:rPr lang="en-US" sz="2400" dirty="0"/>
              <a:t> </a:t>
            </a:r>
            <a:r>
              <a:rPr lang="en-US" sz="2400" dirty="0" err="1"/>
              <a:t>como</a:t>
            </a:r>
            <a:r>
              <a:rPr lang="en-US" sz="2400" dirty="0"/>
              <a:t> </a:t>
            </a:r>
            <a:r>
              <a:rPr lang="en-US" sz="2400" dirty="0" err="1"/>
              <a:t>formas</a:t>
            </a:r>
            <a:r>
              <a:rPr lang="en-US" sz="2400" dirty="0"/>
              <a:t> de </a:t>
            </a:r>
            <a:r>
              <a:rPr lang="en-US" sz="2400" dirty="0" err="1"/>
              <a:t>reconocer</a:t>
            </a:r>
            <a:r>
              <a:rPr lang="en-US" sz="2400" dirty="0"/>
              <a:t> que “no </a:t>
            </a:r>
            <a:r>
              <a:rPr lang="en-US" sz="2400" dirty="0" err="1"/>
              <a:t>tiene</a:t>
            </a:r>
            <a:r>
              <a:rPr lang="en-US" sz="2400" dirty="0"/>
              <a:t> que ser de </a:t>
            </a:r>
            <a:r>
              <a:rPr lang="en-US" sz="2400" dirty="0" err="1"/>
              <a:t>esta</a:t>
            </a:r>
            <a:r>
              <a:rPr lang="en-US" sz="2400" dirty="0"/>
              <a:t> </a:t>
            </a:r>
            <a:r>
              <a:rPr lang="en-US" sz="2400" dirty="0" err="1"/>
              <a:t>manera</a:t>
            </a:r>
            <a:r>
              <a:rPr lang="en-US" sz="2400" dirty="0"/>
              <a:t>”.</a:t>
            </a:r>
          </a:p>
          <a:p>
            <a:r>
              <a:rPr lang="en-US" sz="2400" dirty="0" err="1"/>
              <a:t>Explorar</a:t>
            </a:r>
            <a:r>
              <a:rPr lang="en-US" sz="2400" dirty="0"/>
              <a:t> los “</a:t>
            </a:r>
            <a:r>
              <a:rPr lang="en-US" sz="2400" dirty="0" err="1"/>
              <a:t>bloques</a:t>
            </a:r>
            <a:r>
              <a:rPr lang="en-US" sz="2400" dirty="0"/>
              <a:t> de </a:t>
            </a:r>
            <a:r>
              <a:rPr lang="en-US" sz="2400" dirty="0" err="1"/>
              <a:t>construcci</a:t>
            </a:r>
            <a:r>
              <a:rPr lang="es-CO" sz="2400" dirty="0" err="1"/>
              <a:t>ón</a:t>
            </a:r>
            <a:r>
              <a:rPr lang="en-US" sz="2400" dirty="0"/>
              <a:t>” para </a:t>
            </a:r>
            <a:r>
              <a:rPr lang="en-US" sz="2400" dirty="0" err="1"/>
              <a:t>crear</a:t>
            </a:r>
            <a:r>
              <a:rPr lang="en-US" sz="2400" dirty="0"/>
              <a:t> </a:t>
            </a:r>
            <a:r>
              <a:rPr lang="en-US" sz="2400" dirty="0" err="1"/>
              <a:t>nuestra</a:t>
            </a:r>
            <a:r>
              <a:rPr lang="en-US" sz="2400" dirty="0"/>
              <a:t> </a:t>
            </a:r>
            <a:r>
              <a:rPr lang="en-US" sz="2400" dirty="0" err="1"/>
              <a:t>Nación</a:t>
            </a:r>
            <a:r>
              <a:rPr lang="en-US" sz="2400" dirty="0"/>
              <a:t> de Padres. </a:t>
            </a:r>
          </a:p>
        </p:txBody>
      </p:sp>
    </p:spTree>
    <p:extLst>
      <p:ext uri="{BB962C8B-B14F-4D97-AF65-F5344CB8AC3E}">
        <p14:creationId xmlns:p14="http://schemas.microsoft.com/office/powerpoint/2010/main" val="2750699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42315-3C66-A44D-93A0-01694D18B788}"/>
              </a:ext>
            </a:extLst>
          </p:cNvPr>
          <p:cNvSpPr>
            <a:spLocks noGrp="1"/>
          </p:cNvSpPr>
          <p:nvPr>
            <p:ph type="title"/>
          </p:nvPr>
        </p:nvSpPr>
        <p:spPr>
          <a:xfrm>
            <a:off x="434162" y="-39749"/>
            <a:ext cx="8996916" cy="1353345"/>
          </a:xfrm>
        </p:spPr>
        <p:txBody>
          <a:bodyPr/>
          <a:lstStyle/>
          <a:p>
            <a:pPr algn="ctr"/>
            <a:r>
              <a:rPr lang="en-US" sz="3600" dirty="0"/>
              <a:t>Setting the stage</a:t>
            </a:r>
            <a:br>
              <a:rPr lang="en-US" sz="3600" dirty="0"/>
            </a:br>
            <a:r>
              <a:rPr lang="es-CO" sz="3600" dirty="0"/>
              <a:t>Preparando el escenario</a:t>
            </a:r>
            <a:endParaRPr lang="es-CO" sz="3600" dirty="0">
              <a:highlight>
                <a:srgbClr val="FFFF00"/>
              </a:highlight>
            </a:endParaRPr>
          </a:p>
        </p:txBody>
      </p:sp>
      <p:sp>
        <p:nvSpPr>
          <p:cNvPr id="3" name="Content Placeholder 2">
            <a:extLst>
              <a:ext uri="{FF2B5EF4-FFF2-40B4-BE49-F238E27FC236}">
                <a16:creationId xmlns:a16="http://schemas.microsoft.com/office/drawing/2014/main" id="{433D66ED-B2D8-E742-AFBB-6A8B68D0B656}"/>
              </a:ext>
            </a:extLst>
          </p:cNvPr>
          <p:cNvSpPr>
            <a:spLocks noGrp="1"/>
          </p:cNvSpPr>
          <p:nvPr>
            <p:ph idx="1"/>
          </p:nvPr>
        </p:nvSpPr>
        <p:spPr>
          <a:xfrm>
            <a:off x="40758" y="1493115"/>
            <a:ext cx="9783725" cy="1724647"/>
          </a:xfrm>
        </p:spPr>
        <p:txBody>
          <a:bodyPr/>
          <a:lstStyle/>
          <a:p>
            <a:r>
              <a:rPr lang="en-US" sz="2400" dirty="0"/>
              <a:t>We all are facing challenging solutions that demand creatives solutions. </a:t>
            </a:r>
          </a:p>
          <a:p>
            <a:r>
              <a:rPr lang="en-US" sz="2400" dirty="0"/>
              <a:t>What is these solutions were provided to us by society? </a:t>
            </a:r>
          </a:p>
          <a:p>
            <a:r>
              <a:rPr lang="en-US" sz="2400" dirty="0"/>
              <a:t>As we play the game, let’s think of our solutions as the “building blocks” for creating our Parent Nation!</a:t>
            </a:r>
          </a:p>
        </p:txBody>
      </p:sp>
      <p:sp>
        <p:nvSpPr>
          <p:cNvPr id="4" name="Slide Number Placeholder 3">
            <a:extLst>
              <a:ext uri="{FF2B5EF4-FFF2-40B4-BE49-F238E27FC236}">
                <a16:creationId xmlns:a16="http://schemas.microsoft.com/office/drawing/2014/main" id="{D7BCA2C3-7C02-DA4C-9636-33746F77106A}"/>
              </a:ext>
            </a:extLst>
          </p:cNvPr>
          <p:cNvSpPr>
            <a:spLocks noGrp="1"/>
          </p:cNvSpPr>
          <p:nvPr>
            <p:ph type="sldNum" sz="quarter" idx="12"/>
          </p:nvPr>
        </p:nvSpPr>
        <p:spPr/>
        <p:txBody>
          <a:bodyPr/>
          <a:lstStyle/>
          <a:p>
            <a:fld id="{0A887F87-CC6E-9D40-8C11-34AE7DC7CB9A}" type="slidenum">
              <a:rPr lang="en-US" smtClean="0"/>
              <a:pPr/>
              <a:t>24</a:t>
            </a:fld>
            <a:endParaRPr lang="en-US" dirty="0"/>
          </a:p>
        </p:txBody>
      </p:sp>
      <p:sp>
        <p:nvSpPr>
          <p:cNvPr id="5" name="Content Placeholder 2">
            <a:extLst>
              <a:ext uri="{FF2B5EF4-FFF2-40B4-BE49-F238E27FC236}">
                <a16:creationId xmlns:a16="http://schemas.microsoft.com/office/drawing/2014/main" id="{6B5E02A8-228F-4A4E-80E3-213B8B161BF8}"/>
              </a:ext>
            </a:extLst>
          </p:cNvPr>
          <p:cNvSpPr txBox="1">
            <a:spLocks/>
          </p:cNvSpPr>
          <p:nvPr/>
        </p:nvSpPr>
        <p:spPr>
          <a:xfrm>
            <a:off x="0" y="3879429"/>
            <a:ext cx="9783725" cy="1724647"/>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Todos enfrentamos desafíos que requieren soluciones creativas.  </a:t>
            </a:r>
          </a:p>
          <a:p>
            <a:r>
              <a:rPr lang="es-CO" sz="2400" dirty="0"/>
              <a:t>¿Cuáles de estas soluciones nos ha proporcionado la sociedad?</a:t>
            </a:r>
          </a:p>
          <a:p>
            <a:r>
              <a:rPr lang="es-CO" sz="2400" dirty="0"/>
              <a:t>Mientras jugamos, ¡pensemos en nuestras soluciones como los “bloques de construcción” para crear nuestra Nación de Padres!</a:t>
            </a:r>
          </a:p>
        </p:txBody>
      </p:sp>
    </p:spTree>
    <p:extLst>
      <p:ext uri="{BB962C8B-B14F-4D97-AF65-F5344CB8AC3E}">
        <p14:creationId xmlns:p14="http://schemas.microsoft.com/office/powerpoint/2010/main" val="3085132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D881-0AEE-F74B-B6B3-73A5EC7E032D}"/>
              </a:ext>
            </a:extLst>
          </p:cNvPr>
          <p:cNvSpPr>
            <a:spLocks noGrp="1"/>
          </p:cNvSpPr>
          <p:nvPr>
            <p:ph type="title"/>
          </p:nvPr>
        </p:nvSpPr>
        <p:spPr>
          <a:xfrm>
            <a:off x="434162" y="-61773"/>
            <a:ext cx="8996916" cy="1353345"/>
          </a:xfrm>
        </p:spPr>
        <p:txBody>
          <a:bodyPr/>
          <a:lstStyle/>
          <a:p>
            <a:pPr algn="ctr"/>
            <a:r>
              <a:rPr lang="en-US" sz="3600" dirty="0"/>
              <a:t>How to play the game! </a:t>
            </a:r>
            <a:br>
              <a:rPr lang="en-US" sz="3600" dirty="0"/>
            </a:br>
            <a:r>
              <a:rPr lang="es-CO" sz="3600" dirty="0"/>
              <a:t>¡Cómo jugar el juego</a:t>
            </a:r>
            <a:r>
              <a:rPr lang="en-US" sz="3600" dirty="0"/>
              <a:t>!</a:t>
            </a:r>
            <a:r>
              <a:rPr lang="en-US" sz="3600" dirty="0">
                <a:highlight>
                  <a:srgbClr val="FFFF00"/>
                </a:highlight>
              </a:rPr>
              <a:t> </a:t>
            </a:r>
          </a:p>
        </p:txBody>
      </p:sp>
      <p:sp>
        <p:nvSpPr>
          <p:cNvPr id="3" name="Content Placeholder 2">
            <a:extLst>
              <a:ext uri="{FF2B5EF4-FFF2-40B4-BE49-F238E27FC236}">
                <a16:creationId xmlns:a16="http://schemas.microsoft.com/office/drawing/2014/main" id="{7035046F-5B0B-5D41-B4FA-958FEB271553}"/>
              </a:ext>
            </a:extLst>
          </p:cNvPr>
          <p:cNvSpPr>
            <a:spLocks noGrp="1"/>
          </p:cNvSpPr>
          <p:nvPr>
            <p:ph idx="1"/>
          </p:nvPr>
        </p:nvSpPr>
        <p:spPr>
          <a:xfrm>
            <a:off x="40758" y="1480415"/>
            <a:ext cx="9783725" cy="1552152"/>
          </a:xfrm>
        </p:spPr>
        <p:txBody>
          <a:bodyPr/>
          <a:lstStyle/>
          <a:p>
            <a:r>
              <a:rPr lang="en-US" sz="2400" dirty="0"/>
              <a:t>Timer will be set for 10 minutes.</a:t>
            </a:r>
          </a:p>
          <a:p>
            <a:r>
              <a:rPr lang="en-US" sz="2400" dirty="0"/>
              <a:t>Everyone will receive a set of Parent Nation Building Blocks cards. </a:t>
            </a:r>
          </a:p>
          <a:p>
            <a:r>
              <a:rPr lang="en-US" sz="2400" dirty="0"/>
              <a:t>Find a partner and introduce yourself.</a:t>
            </a:r>
          </a:p>
        </p:txBody>
      </p:sp>
      <p:sp>
        <p:nvSpPr>
          <p:cNvPr id="4" name="Slide Number Placeholder 3">
            <a:extLst>
              <a:ext uri="{FF2B5EF4-FFF2-40B4-BE49-F238E27FC236}">
                <a16:creationId xmlns:a16="http://schemas.microsoft.com/office/drawing/2014/main" id="{BDD1A7C9-19C0-B342-B1DE-787E869ED295}"/>
              </a:ext>
            </a:extLst>
          </p:cNvPr>
          <p:cNvSpPr>
            <a:spLocks noGrp="1"/>
          </p:cNvSpPr>
          <p:nvPr>
            <p:ph type="sldNum" sz="quarter" idx="12"/>
          </p:nvPr>
        </p:nvSpPr>
        <p:spPr/>
        <p:txBody>
          <a:bodyPr/>
          <a:lstStyle/>
          <a:p>
            <a:fld id="{0A887F87-CC6E-9D40-8C11-34AE7DC7CB9A}" type="slidenum">
              <a:rPr lang="en-US" smtClean="0"/>
              <a:pPr/>
              <a:t>25</a:t>
            </a:fld>
            <a:endParaRPr lang="en-US" dirty="0"/>
          </a:p>
        </p:txBody>
      </p:sp>
      <p:sp>
        <p:nvSpPr>
          <p:cNvPr id="5" name="Content Placeholder 2">
            <a:extLst>
              <a:ext uri="{FF2B5EF4-FFF2-40B4-BE49-F238E27FC236}">
                <a16:creationId xmlns:a16="http://schemas.microsoft.com/office/drawing/2014/main" id="{53A88C55-6284-E94C-AF07-202B42B5DA34}"/>
              </a:ext>
            </a:extLst>
          </p:cNvPr>
          <p:cNvSpPr txBox="1">
            <a:spLocks/>
          </p:cNvSpPr>
          <p:nvPr/>
        </p:nvSpPr>
        <p:spPr>
          <a:xfrm>
            <a:off x="0" y="4144521"/>
            <a:ext cx="9783725" cy="1552152"/>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El cronómetro se fijará en 10 minutos.</a:t>
            </a:r>
          </a:p>
          <a:p>
            <a:r>
              <a:rPr lang="es-CO" sz="2400" dirty="0"/>
              <a:t>Cada uno recibirá un juego de tarjetas de Bloques de Construcción de la Nación de Padres. </a:t>
            </a:r>
          </a:p>
          <a:p>
            <a:r>
              <a:rPr lang="es-CO" sz="2400" dirty="0"/>
              <a:t>Encuentre un compañero y preséntese.</a:t>
            </a:r>
          </a:p>
        </p:txBody>
      </p:sp>
    </p:spTree>
    <p:extLst>
      <p:ext uri="{BB962C8B-B14F-4D97-AF65-F5344CB8AC3E}">
        <p14:creationId xmlns:p14="http://schemas.microsoft.com/office/powerpoint/2010/main" val="2436752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F211-A84F-3644-88EA-23C0F14246D0}"/>
              </a:ext>
            </a:extLst>
          </p:cNvPr>
          <p:cNvSpPr>
            <a:spLocks noGrp="1"/>
          </p:cNvSpPr>
          <p:nvPr>
            <p:ph type="title"/>
          </p:nvPr>
        </p:nvSpPr>
        <p:spPr>
          <a:xfrm>
            <a:off x="295266" y="-10832"/>
            <a:ext cx="8996916" cy="1353345"/>
          </a:xfrm>
        </p:spPr>
        <p:txBody>
          <a:bodyPr/>
          <a:lstStyle/>
          <a:p>
            <a:pPr algn="ctr"/>
            <a:r>
              <a:rPr lang="en-US" sz="3600" dirty="0"/>
              <a:t>How to play the game!</a:t>
            </a:r>
            <a:br>
              <a:rPr lang="en-US" sz="3600" dirty="0"/>
            </a:br>
            <a:r>
              <a:rPr lang="es-CO" sz="3600" dirty="0"/>
              <a:t>¡Cómo jugar el juego</a:t>
            </a:r>
            <a:r>
              <a:rPr lang="en-US" sz="3600" dirty="0"/>
              <a:t>!</a:t>
            </a:r>
            <a:endParaRPr lang="en-US" sz="3600" dirty="0">
              <a:highlight>
                <a:srgbClr val="FFFF00"/>
              </a:highlight>
            </a:endParaRPr>
          </a:p>
        </p:txBody>
      </p:sp>
      <p:sp>
        <p:nvSpPr>
          <p:cNvPr id="3" name="Content Placeholder 2">
            <a:extLst>
              <a:ext uri="{FF2B5EF4-FFF2-40B4-BE49-F238E27FC236}">
                <a16:creationId xmlns:a16="http://schemas.microsoft.com/office/drawing/2014/main" id="{EF2BA3B7-4601-B148-998B-828D4921EEAF}"/>
              </a:ext>
            </a:extLst>
          </p:cNvPr>
          <p:cNvSpPr>
            <a:spLocks noGrp="1"/>
          </p:cNvSpPr>
          <p:nvPr>
            <p:ph idx="1"/>
          </p:nvPr>
        </p:nvSpPr>
        <p:spPr>
          <a:xfrm>
            <a:off x="0" y="1616669"/>
            <a:ext cx="9783725" cy="2216552"/>
          </a:xfrm>
        </p:spPr>
        <p:txBody>
          <a:bodyPr/>
          <a:lstStyle/>
          <a:p>
            <a:r>
              <a:rPr lang="en-US" sz="2400" dirty="0"/>
              <a:t>Everyone will pick a card from the deck and take 1 minute to think through the scenario. </a:t>
            </a:r>
          </a:p>
          <a:p>
            <a:pPr lvl="1"/>
            <a:r>
              <a:rPr lang="en-US" sz="2400" dirty="0"/>
              <a:t>Do you have any ideas of what you could do to address the scenario on the front of your card?</a:t>
            </a:r>
          </a:p>
          <a:p>
            <a:pPr lvl="1"/>
            <a:r>
              <a:rPr lang="en-US" sz="2400" dirty="0"/>
              <a:t>Think of yourself as a “changemaker!”</a:t>
            </a:r>
          </a:p>
          <a:p>
            <a:pPr marL="457200" lvl="1" indent="0">
              <a:buNone/>
            </a:pPr>
            <a:endParaRPr lang="en-US"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72B3A4A3-3C46-7240-ABA1-B4FFF99AC700}"/>
              </a:ext>
            </a:extLst>
          </p:cNvPr>
          <p:cNvSpPr>
            <a:spLocks noGrp="1"/>
          </p:cNvSpPr>
          <p:nvPr>
            <p:ph type="sldNum" sz="quarter" idx="12"/>
          </p:nvPr>
        </p:nvSpPr>
        <p:spPr/>
        <p:txBody>
          <a:bodyPr/>
          <a:lstStyle/>
          <a:p>
            <a:fld id="{0A887F87-CC6E-9D40-8C11-34AE7DC7CB9A}" type="slidenum">
              <a:rPr lang="en-US" smtClean="0"/>
              <a:pPr/>
              <a:t>26</a:t>
            </a:fld>
            <a:endParaRPr lang="en-US" dirty="0"/>
          </a:p>
        </p:txBody>
      </p:sp>
      <p:sp>
        <p:nvSpPr>
          <p:cNvPr id="5" name="Content Placeholder 2">
            <a:extLst>
              <a:ext uri="{FF2B5EF4-FFF2-40B4-BE49-F238E27FC236}">
                <a16:creationId xmlns:a16="http://schemas.microsoft.com/office/drawing/2014/main" id="{D2A0EAF2-F3F3-7F4A-8BB3-C8B0B2D829E6}"/>
              </a:ext>
            </a:extLst>
          </p:cNvPr>
          <p:cNvSpPr txBox="1">
            <a:spLocks/>
          </p:cNvSpPr>
          <p:nvPr/>
        </p:nvSpPr>
        <p:spPr>
          <a:xfrm>
            <a:off x="-1" y="4161064"/>
            <a:ext cx="9783725" cy="2216552"/>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Cada uno va a elegir una tarjeta de la baraja y tomará 1 minuto para pensar en el escenario.</a:t>
            </a:r>
          </a:p>
          <a:p>
            <a:pPr lvl="1"/>
            <a:r>
              <a:rPr lang="es-CO" sz="2400" dirty="0"/>
              <a:t>¿Tiene usted algunas ideas sobre lo que podría hacer para abordar el escenario que aparece en la parte de adelante de su tarjeta? </a:t>
            </a:r>
          </a:p>
          <a:p>
            <a:pPr lvl="1"/>
            <a:r>
              <a:rPr lang="es-CO" sz="2400" dirty="0"/>
              <a:t>¡Piense en usted mismo como un “agente del cambio”!</a:t>
            </a:r>
          </a:p>
          <a:p>
            <a:pPr marL="457200" lvl="1" indent="0">
              <a:buFont typeface="Courier New" panose="02070309020205020404" pitchFamily="49" charset="0"/>
              <a:buNone/>
            </a:pPr>
            <a:endParaRPr lang="en-US" dirty="0"/>
          </a:p>
          <a:p>
            <a:pPr marL="457200" lvl="1" indent="0">
              <a:buFont typeface="Courier New" panose="02070309020205020404" pitchFamily="49" charset="0"/>
              <a:buNone/>
            </a:pPr>
            <a:endParaRPr lang="en-US" dirty="0"/>
          </a:p>
          <a:p>
            <a:pPr marL="457200" lvl="1" indent="0">
              <a:buFont typeface="Courier New" panose="02070309020205020404" pitchFamily="49" charset="0"/>
              <a:buNone/>
            </a:pPr>
            <a:endParaRPr lang="en-US" dirty="0"/>
          </a:p>
        </p:txBody>
      </p:sp>
    </p:spTree>
    <p:extLst>
      <p:ext uri="{BB962C8B-B14F-4D97-AF65-F5344CB8AC3E}">
        <p14:creationId xmlns:p14="http://schemas.microsoft.com/office/powerpoint/2010/main" val="2825688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F211-A84F-3644-88EA-23C0F14246D0}"/>
              </a:ext>
            </a:extLst>
          </p:cNvPr>
          <p:cNvSpPr>
            <a:spLocks noGrp="1"/>
          </p:cNvSpPr>
          <p:nvPr>
            <p:ph type="title"/>
          </p:nvPr>
        </p:nvSpPr>
        <p:spPr>
          <a:xfrm>
            <a:off x="341564" y="0"/>
            <a:ext cx="8996916" cy="1353345"/>
          </a:xfrm>
        </p:spPr>
        <p:txBody>
          <a:bodyPr/>
          <a:lstStyle/>
          <a:p>
            <a:pPr algn="ctr"/>
            <a:r>
              <a:rPr lang="en-US" sz="3600" dirty="0"/>
              <a:t>How to play the game!</a:t>
            </a:r>
            <a:br>
              <a:rPr lang="en-US" sz="3600" dirty="0"/>
            </a:br>
            <a:r>
              <a:rPr lang="es-CO" sz="3600" dirty="0"/>
              <a:t>¡Cómo jugar el juego!</a:t>
            </a:r>
            <a:endParaRPr lang="es-CO" sz="3600" dirty="0">
              <a:highlight>
                <a:srgbClr val="FFFF00"/>
              </a:highlight>
            </a:endParaRPr>
          </a:p>
        </p:txBody>
      </p:sp>
      <p:sp>
        <p:nvSpPr>
          <p:cNvPr id="3" name="Content Placeholder 2">
            <a:extLst>
              <a:ext uri="{FF2B5EF4-FFF2-40B4-BE49-F238E27FC236}">
                <a16:creationId xmlns:a16="http://schemas.microsoft.com/office/drawing/2014/main" id="{EF2BA3B7-4601-B148-998B-828D4921EEAF}"/>
              </a:ext>
            </a:extLst>
          </p:cNvPr>
          <p:cNvSpPr>
            <a:spLocks noGrp="1"/>
          </p:cNvSpPr>
          <p:nvPr>
            <p:ph idx="1"/>
          </p:nvPr>
        </p:nvSpPr>
        <p:spPr>
          <a:xfrm>
            <a:off x="40758" y="1493115"/>
            <a:ext cx="9783725" cy="2245508"/>
          </a:xfrm>
        </p:spPr>
        <p:txBody>
          <a:bodyPr/>
          <a:lstStyle/>
          <a:p>
            <a:r>
              <a:rPr lang="en-US" sz="2400" dirty="0"/>
              <a:t>All policies start as ideas.</a:t>
            </a:r>
          </a:p>
          <a:p>
            <a:r>
              <a:rPr lang="en-US" sz="2400" dirty="0"/>
              <a:t>Are there any policies, practices or programs that you might think would be helpful?</a:t>
            </a:r>
          </a:p>
          <a:p>
            <a:r>
              <a:rPr lang="en-US" sz="2400" dirty="0"/>
              <a:t>You have 3 minutes to talk with your partner!</a:t>
            </a:r>
          </a:p>
          <a:p>
            <a:r>
              <a:rPr lang="en-US" sz="2400" dirty="0"/>
              <a:t>We will do 2 rounds of this or until all cards have been read. </a:t>
            </a:r>
          </a:p>
          <a:p>
            <a:pPr marL="457200" lvl="1" indent="0">
              <a:buNone/>
            </a:pPr>
            <a:endParaRPr lang="en-US"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72B3A4A3-3C46-7240-ABA1-B4FFF99AC700}"/>
              </a:ext>
            </a:extLst>
          </p:cNvPr>
          <p:cNvSpPr>
            <a:spLocks noGrp="1"/>
          </p:cNvSpPr>
          <p:nvPr>
            <p:ph type="sldNum" sz="quarter" idx="12"/>
          </p:nvPr>
        </p:nvSpPr>
        <p:spPr/>
        <p:txBody>
          <a:bodyPr/>
          <a:lstStyle/>
          <a:p>
            <a:fld id="{0A887F87-CC6E-9D40-8C11-34AE7DC7CB9A}" type="slidenum">
              <a:rPr lang="en-US" smtClean="0"/>
              <a:pPr/>
              <a:t>27</a:t>
            </a:fld>
            <a:endParaRPr lang="en-US" dirty="0"/>
          </a:p>
        </p:txBody>
      </p:sp>
      <p:sp>
        <p:nvSpPr>
          <p:cNvPr id="5" name="Content Placeholder 2">
            <a:extLst>
              <a:ext uri="{FF2B5EF4-FFF2-40B4-BE49-F238E27FC236}">
                <a16:creationId xmlns:a16="http://schemas.microsoft.com/office/drawing/2014/main" id="{55EB32D3-C6D9-AB4B-818C-4BC80DAB4153}"/>
              </a:ext>
            </a:extLst>
          </p:cNvPr>
          <p:cNvSpPr txBox="1">
            <a:spLocks/>
          </p:cNvSpPr>
          <p:nvPr/>
        </p:nvSpPr>
        <p:spPr>
          <a:xfrm>
            <a:off x="0" y="4132108"/>
            <a:ext cx="9783725" cy="2245508"/>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Todas las políticas comienzan como ideas.</a:t>
            </a:r>
          </a:p>
          <a:p>
            <a:r>
              <a:rPr lang="es-CO" sz="2400" dirty="0"/>
              <a:t>¿Hay algunas políticas, prácticas o programas que a usted le pueda parecer que serían útiles? </a:t>
            </a:r>
          </a:p>
          <a:p>
            <a:r>
              <a:rPr lang="es-CO" sz="2400" dirty="0"/>
              <a:t>¡Usted tiene 3 minutos para hablar con su compañero!</a:t>
            </a:r>
          </a:p>
          <a:p>
            <a:r>
              <a:rPr lang="es-CO" sz="2400" dirty="0"/>
              <a:t>Haremos 2 rondas de esto o hasta que todas las tarjetas se hayan leído. </a:t>
            </a:r>
          </a:p>
          <a:p>
            <a:pPr marL="457200" lvl="1" indent="0">
              <a:buFont typeface="Courier New" panose="02070309020205020404" pitchFamily="49" charset="0"/>
              <a:buNone/>
            </a:pPr>
            <a:endParaRPr lang="en-US" dirty="0"/>
          </a:p>
          <a:p>
            <a:pPr marL="457200" lvl="1" indent="0">
              <a:buFont typeface="Courier New" panose="02070309020205020404" pitchFamily="49" charset="0"/>
              <a:buNone/>
            </a:pPr>
            <a:endParaRPr lang="en-US" dirty="0"/>
          </a:p>
          <a:p>
            <a:pPr marL="457200" lvl="1" indent="0">
              <a:buFont typeface="Courier New" panose="02070309020205020404" pitchFamily="49" charset="0"/>
              <a:buNone/>
            </a:pPr>
            <a:endParaRPr lang="en-US" dirty="0"/>
          </a:p>
        </p:txBody>
      </p:sp>
    </p:spTree>
    <p:extLst>
      <p:ext uri="{BB962C8B-B14F-4D97-AF65-F5344CB8AC3E}">
        <p14:creationId xmlns:p14="http://schemas.microsoft.com/office/powerpoint/2010/main" val="1205607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AD9E-A4A2-7B49-8334-7FAF25338943}"/>
              </a:ext>
            </a:extLst>
          </p:cNvPr>
          <p:cNvSpPr>
            <a:spLocks noGrp="1"/>
          </p:cNvSpPr>
          <p:nvPr>
            <p:ph type="title"/>
          </p:nvPr>
        </p:nvSpPr>
        <p:spPr>
          <a:xfrm>
            <a:off x="179519" y="20375"/>
            <a:ext cx="8996916" cy="1353345"/>
          </a:xfrm>
        </p:spPr>
        <p:txBody>
          <a:bodyPr/>
          <a:lstStyle/>
          <a:p>
            <a:pPr algn="ctr"/>
            <a:r>
              <a:rPr lang="en-US" dirty="0"/>
              <a:t>Reflection</a:t>
            </a:r>
            <a:br>
              <a:rPr lang="en-US" sz="3600" dirty="0"/>
            </a:br>
            <a:r>
              <a:rPr lang="es-CO" sz="3600" dirty="0"/>
              <a:t>Reflexión</a:t>
            </a:r>
            <a:endParaRPr lang="es-CO" dirty="0">
              <a:highlight>
                <a:srgbClr val="FFFF00"/>
              </a:highlight>
            </a:endParaRPr>
          </a:p>
        </p:txBody>
      </p:sp>
      <p:sp>
        <p:nvSpPr>
          <p:cNvPr id="3" name="Content Placeholder 2">
            <a:extLst>
              <a:ext uri="{FF2B5EF4-FFF2-40B4-BE49-F238E27FC236}">
                <a16:creationId xmlns:a16="http://schemas.microsoft.com/office/drawing/2014/main" id="{7CD479D9-C11C-DF4F-92C2-338997DB3B5F}"/>
              </a:ext>
            </a:extLst>
          </p:cNvPr>
          <p:cNvSpPr>
            <a:spLocks noGrp="1"/>
          </p:cNvSpPr>
          <p:nvPr>
            <p:ph idx="1"/>
          </p:nvPr>
        </p:nvSpPr>
        <p:spPr>
          <a:xfrm>
            <a:off x="40758" y="1467715"/>
            <a:ext cx="9783725" cy="1680599"/>
          </a:xfrm>
        </p:spPr>
        <p:txBody>
          <a:bodyPr/>
          <a:lstStyle/>
          <a:p>
            <a:r>
              <a:rPr lang="en-US" sz="2400" dirty="0"/>
              <a:t>Would anyone like to share any experiences from your own life the cards reminded you of?</a:t>
            </a:r>
          </a:p>
          <a:p>
            <a:r>
              <a:rPr lang="en-US" sz="2400" dirty="0"/>
              <a:t>In your discussions with your partners, which ideas on the back of the card seemed the most achievable?</a:t>
            </a:r>
          </a:p>
        </p:txBody>
      </p:sp>
      <p:sp>
        <p:nvSpPr>
          <p:cNvPr id="4" name="Slide Number Placeholder 3">
            <a:extLst>
              <a:ext uri="{FF2B5EF4-FFF2-40B4-BE49-F238E27FC236}">
                <a16:creationId xmlns:a16="http://schemas.microsoft.com/office/drawing/2014/main" id="{D2834747-B815-E74B-8738-A9FA38023AA6}"/>
              </a:ext>
            </a:extLst>
          </p:cNvPr>
          <p:cNvSpPr>
            <a:spLocks noGrp="1"/>
          </p:cNvSpPr>
          <p:nvPr>
            <p:ph type="sldNum" sz="quarter" idx="12"/>
          </p:nvPr>
        </p:nvSpPr>
        <p:spPr/>
        <p:txBody>
          <a:bodyPr/>
          <a:lstStyle/>
          <a:p>
            <a:fld id="{0A887F87-CC6E-9D40-8C11-34AE7DC7CB9A}" type="slidenum">
              <a:rPr lang="en-US" smtClean="0"/>
              <a:pPr/>
              <a:t>28</a:t>
            </a:fld>
            <a:endParaRPr lang="en-US" dirty="0"/>
          </a:p>
        </p:txBody>
      </p:sp>
      <p:sp>
        <p:nvSpPr>
          <p:cNvPr id="5" name="Content Placeholder 2">
            <a:extLst>
              <a:ext uri="{FF2B5EF4-FFF2-40B4-BE49-F238E27FC236}">
                <a16:creationId xmlns:a16="http://schemas.microsoft.com/office/drawing/2014/main" id="{AC2498EC-C290-E441-8475-4EA8311705F8}"/>
              </a:ext>
            </a:extLst>
          </p:cNvPr>
          <p:cNvSpPr txBox="1">
            <a:spLocks/>
          </p:cNvSpPr>
          <p:nvPr/>
        </p:nvSpPr>
        <p:spPr>
          <a:xfrm>
            <a:off x="0" y="4166546"/>
            <a:ext cx="9783725" cy="1680599"/>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¿A alguien le gustaría compartir algunas experiencias de su propia vida que las tarjetas le hayan hecho recordar?</a:t>
            </a:r>
          </a:p>
          <a:p>
            <a:r>
              <a:rPr lang="es-CO" sz="2400" dirty="0"/>
              <a:t>En las conversaciones que tuvo con sus compañeros, ¿cuáles ideas de la parte de atrás de las tarjetas, le pareció que eran las más fáciles de alcanzar?</a:t>
            </a:r>
          </a:p>
        </p:txBody>
      </p:sp>
    </p:spTree>
    <p:extLst>
      <p:ext uri="{BB962C8B-B14F-4D97-AF65-F5344CB8AC3E}">
        <p14:creationId xmlns:p14="http://schemas.microsoft.com/office/powerpoint/2010/main" val="2520772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52DE-D1EC-5C41-8937-D8F2B9E11B99}"/>
              </a:ext>
            </a:extLst>
          </p:cNvPr>
          <p:cNvSpPr>
            <a:spLocks noGrp="1"/>
          </p:cNvSpPr>
          <p:nvPr>
            <p:ph type="title"/>
          </p:nvPr>
        </p:nvSpPr>
        <p:spPr>
          <a:xfrm>
            <a:off x="254595" y="0"/>
            <a:ext cx="8996916" cy="1353345"/>
          </a:xfrm>
        </p:spPr>
        <p:txBody>
          <a:bodyPr/>
          <a:lstStyle/>
          <a:p>
            <a:pPr algn="ctr"/>
            <a:r>
              <a:rPr lang="en-US" sz="3600" dirty="0"/>
              <a:t>Reflection</a:t>
            </a:r>
            <a:br>
              <a:rPr lang="en-US" sz="3600" dirty="0"/>
            </a:br>
            <a:r>
              <a:rPr lang="en-US" sz="3600" dirty="0" err="1"/>
              <a:t>Reflexión</a:t>
            </a:r>
            <a:endParaRPr lang="en-US" sz="3600" dirty="0">
              <a:highlight>
                <a:srgbClr val="FFFF00"/>
              </a:highlight>
            </a:endParaRPr>
          </a:p>
        </p:txBody>
      </p:sp>
      <p:sp>
        <p:nvSpPr>
          <p:cNvPr id="3" name="Content Placeholder 2">
            <a:extLst>
              <a:ext uri="{FF2B5EF4-FFF2-40B4-BE49-F238E27FC236}">
                <a16:creationId xmlns:a16="http://schemas.microsoft.com/office/drawing/2014/main" id="{46B6B367-2626-B243-BD06-36BED17402EE}"/>
              </a:ext>
            </a:extLst>
          </p:cNvPr>
          <p:cNvSpPr>
            <a:spLocks noGrp="1"/>
          </p:cNvSpPr>
          <p:nvPr>
            <p:ph idx="1"/>
          </p:nvPr>
        </p:nvSpPr>
        <p:spPr>
          <a:xfrm>
            <a:off x="0" y="1791182"/>
            <a:ext cx="9783725" cy="1637818"/>
          </a:xfrm>
        </p:spPr>
        <p:txBody>
          <a:bodyPr/>
          <a:lstStyle/>
          <a:p>
            <a:r>
              <a:rPr lang="en-US" sz="2400" dirty="0"/>
              <a:t>Which ideas made the most sense to you?</a:t>
            </a:r>
          </a:p>
          <a:p>
            <a:r>
              <a:rPr lang="en-US" sz="2400" dirty="0"/>
              <a:t>Who has the power to make these changes? </a:t>
            </a:r>
          </a:p>
          <a:p>
            <a:r>
              <a:rPr lang="en-US" sz="2400" dirty="0"/>
              <a:t>Who, besides your family, might also benefit from these changes?</a:t>
            </a:r>
          </a:p>
          <a:p>
            <a:endParaRPr lang="en-US" dirty="0"/>
          </a:p>
        </p:txBody>
      </p:sp>
      <p:sp>
        <p:nvSpPr>
          <p:cNvPr id="4" name="Slide Number Placeholder 3">
            <a:extLst>
              <a:ext uri="{FF2B5EF4-FFF2-40B4-BE49-F238E27FC236}">
                <a16:creationId xmlns:a16="http://schemas.microsoft.com/office/drawing/2014/main" id="{89EE7B0B-E635-9543-84DC-BAC060C9DA0A}"/>
              </a:ext>
            </a:extLst>
          </p:cNvPr>
          <p:cNvSpPr>
            <a:spLocks noGrp="1"/>
          </p:cNvSpPr>
          <p:nvPr>
            <p:ph type="sldNum" sz="quarter" idx="12"/>
          </p:nvPr>
        </p:nvSpPr>
        <p:spPr/>
        <p:txBody>
          <a:bodyPr/>
          <a:lstStyle/>
          <a:p>
            <a:fld id="{0A887F87-CC6E-9D40-8C11-34AE7DC7CB9A}" type="slidenum">
              <a:rPr lang="en-US" smtClean="0"/>
              <a:pPr/>
              <a:t>29</a:t>
            </a:fld>
            <a:endParaRPr lang="en-US" dirty="0"/>
          </a:p>
        </p:txBody>
      </p:sp>
      <p:sp>
        <p:nvSpPr>
          <p:cNvPr id="5" name="Content Placeholder 2">
            <a:extLst>
              <a:ext uri="{FF2B5EF4-FFF2-40B4-BE49-F238E27FC236}">
                <a16:creationId xmlns:a16="http://schemas.microsoft.com/office/drawing/2014/main" id="{5EE3C286-21D9-E944-A172-E19F3133C75B}"/>
              </a:ext>
            </a:extLst>
          </p:cNvPr>
          <p:cNvSpPr txBox="1">
            <a:spLocks/>
          </p:cNvSpPr>
          <p:nvPr/>
        </p:nvSpPr>
        <p:spPr>
          <a:xfrm>
            <a:off x="-1" y="4455288"/>
            <a:ext cx="9783725" cy="1637818"/>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¿Cuáles ideas tienen más sentido para usted?</a:t>
            </a:r>
          </a:p>
          <a:p>
            <a:r>
              <a:rPr lang="es-CO" sz="2400" dirty="0"/>
              <a:t>¿Quién tiene el poder de realizar estos cambios?    </a:t>
            </a:r>
          </a:p>
          <a:p>
            <a:r>
              <a:rPr lang="es-CO" sz="2400" dirty="0"/>
              <a:t>¿Quién, además de su familia, podría también beneficiarse con estos cambios?</a:t>
            </a:r>
          </a:p>
          <a:p>
            <a:endParaRPr lang="en-US" dirty="0"/>
          </a:p>
        </p:txBody>
      </p:sp>
    </p:spTree>
    <p:extLst>
      <p:ext uri="{BB962C8B-B14F-4D97-AF65-F5344CB8AC3E}">
        <p14:creationId xmlns:p14="http://schemas.microsoft.com/office/powerpoint/2010/main" val="17165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04e651bb78_2_88"/>
          <p:cNvSpPr txBox="1">
            <a:spLocks noGrp="1"/>
          </p:cNvSpPr>
          <p:nvPr>
            <p:ph type="title"/>
          </p:nvPr>
        </p:nvSpPr>
        <p:spPr>
          <a:xfrm>
            <a:off x="1938872" y="5"/>
            <a:ext cx="6747600" cy="1353300"/>
          </a:xfrm>
          <a:prstGeom prst="rect">
            <a:avLst/>
          </a:prstGeom>
          <a:noFill/>
          <a:ln>
            <a:noFill/>
          </a:ln>
        </p:spPr>
        <p:txBody>
          <a:bodyPr spcFirstLastPara="1" wrap="square" lIns="91425" tIns="45700" rIns="91425" bIns="45700" anchor="ctr" anchorCtr="0">
            <a:noAutofit/>
          </a:bodyPr>
          <a:lstStyle/>
          <a:p>
            <a:pPr>
              <a:spcBef>
                <a:spcPts val="0"/>
              </a:spcBef>
              <a:buClr>
                <a:schemeClr val="lt1"/>
              </a:buClr>
              <a:buSzPts val="4000"/>
            </a:pPr>
            <a:r>
              <a:rPr lang="en-US"/>
              <a:t>Introductions/Presentaciones </a:t>
            </a:r>
            <a:endParaRPr/>
          </a:p>
        </p:txBody>
      </p:sp>
      <p:sp>
        <p:nvSpPr>
          <p:cNvPr id="179" name="Google Shape;179;g104e651bb78_2_88"/>
          <p:cNvSpPr txBox="1">
            <a:spLocks noGrp="1"/>
          </p:cNvSpPr>
          <p:nvPr>
            <p:ph type="body" idx="1"/>
          </p:nvPr>
        </p:nvSpPr>
        <p:spPr>
          <a:xfrm>
            <a:off x="0" y="1412461"/>
            <a:ext cx="5715841" cy="5257200"/>
          </a:xfrm>
          <a:prstGeom prst="rect">
            <a:avLst/>
          </a:prstGeom>
          <a:noFill/>
          <a:ln>
            <a:noFill/>
          </a:ln>
        </p:spPr>
        <p:txBody>
          <a:bodyPr spcFirstLastPara="1" wrap="square" lIns="91425" tIns="45700" rIns="91425" bIns="45700" anchor="t" anchorCtr="0">
            <a:noAutofit/>
          </a:bodyPr>
          <a:lstStyle/>
          <a:p>
            <a:pPr marL="177800" indent="0">
              <a:spcBef>
                <a:spcPts val="600"/>
              </a:spcBef>
              <a:buClr>
                <a:schemeClr val="dk1"/>
              </a:buClr>
              <a:buSzPts val="1100"/>
              <a:buNone/>
            </a:pPr>
            <a:r>
              <a:rPr lang="en-US" sz="2300" b="1" dirty="0"/>
              <a:t>NCFL staff Members/ </a:t>
            </a:r>
            <a:r>
              <a:rPr lang="en-US" sz="2300" b="1" dirty="0" err="1"/>
              <a:t>Miembros</a:t>
            </a:r>
            <a:r>
              <a:rPr lang="en-US" sz="2300" b="1" dirty="0"/>
              <a:t> de NCFL</a:t>
            </a:r>
            <a:endParaRPr sz="2300" b="1" dirty="0"/>
          </a:p>
          <a:p>
            <a:pPr marL="177800" indent="0">
              <a:lnSpc>
                <a:spcPct val="115000"/>
              </a:lnSpc>
              <a:spcBef>
                <a:spcPts val="600"/>
              </a:spcBef>
              <a:buClr>
                <a:schemeClr val="dk1"/>
              </a:buClr>
              <a:buSzPts val="1100"/>
              <a:buNone/>
            </a:pPr>
            <a:r>
              <a:rPr lang="en-US" sz="1800" b="1" dirty="0"/>
              <a:t>Kendra Smiley, AZ SFEC Director</a:t>
            </a:r>
            <a:endParaRPr sz="1800" b="1" dirty="0"/>
          </a:p>
          <a:p>
            <a:pPr marL="177800" indent="0">
              <a:lnSpc>
                <a:spcPct val="115000"/>
              </a:lnSpc>
              <a:spcBef>
                <a:spcPts val="600"/>
              </a:spcBef>
              <a:buSzPts val="1100"/>
              <a:buNone/>
            </a:pPr>
            <a:r>
              <a:rPr lang="en-US" sz="1800" b="1" dirty="0"/>
              <a:t>Sherri Hudson, Associate Director </a:t>
            </a:r>
            <a:endParaRPr sz="1800" b="1" dirty="0"/>
          </a:p>
          <a:p>
            <a:pPr marL="177800" indent="0">
              <a:lnSpc>
                <a:spcPct val="115000"/>
              </a:lnSpc>
              <a:spcBef>
                <a:spcPts val="600"/>
              </a:spcBef>
              <a:buClr>
                <a:schemeClr val="dk1"/>
              </a:buClr>
              <a:buSzPts val="1100"/>
              <a:buNone/>
            </a:pPr>
            <a:r>
              <a:rPr lang="en-US" sz="1800" b="1" dirty="0"/>
              <a:t>Rosa Guzman Snyder- Director of Community Development </a:t>
            </a:r>
            <a:endParaRPr sz="1800" b="1" dirty="0"/>
          </a:p>
          <a:p>
            <a:pPr marL="177800" indent="0">
              <a:lnSpc>
                <a:spcPct val="150000"/>
              </a:lnSpc>
              <a:spcBef>
                <a:spcPts val="0"/>
              </a:spcBef>
              <a:buSzPts val="1100"/>
              <a:buNone/>
            </a:pPr>
            <a:endParaRPr sz="1800" b="1" dirty="0"/>
          </a:p>
          <a:p>
            <a:pPr marL="177800" indent="0">
              <a:lnSpc>
                <a:spcPct val="150000"/>
              </a:lnSpc>
              <a:spcBef>
                <a:spcPts val="0"/>
              </a:spcBef>
              <a:buSzPts val="1100"/>
              <a:buNone/>
            </a:pPr>
            <a:endParaRPr sz="1800" b="1" dirty="0"/>
          </a:p>
          <a:p>
            <a:pPr marL="177800" indent="0">
              <a:lnSpc>
                <a:spcPct val="150000"/>
              </a:lnSpc>
              <a:spcBef>
                <a:spcPts val="0"/>
              </a:spcBef>
              <a:buSzPts val="1100"/>
              <a:buNone/>
            </a:pPr>
            <a:endParaRPr sz="1800" b="1" dirty="0"/>
          </a:p>
          <a:p>
            <a:pPr marL="177800" indent="0">
              <a:lnSpc>
                <a:spcPct val="150000"/>
              </a:lnSpc>
              <a:spcBef>
                <a:spcPts val="0"/>
              </a:spcBef>
              <a:buClr>
                <a:schemeClr val="dk1"/>
              </a:buClr>
              <a:buSzPts val="1100"/>
              <a:buNone/>
            </a:pPr>
            <a:endParaRPr sz="1500" b="1" dirty="0"/>
          </a:p>
          <a:p>
            <a:pPr marL="177800" indent="0">
              <a:lnSpc>
                <a:spcPct val="100000"/>
              </a:lnSpc>
              <a:spcBef>
                <a:spcPts val="0"/>
              </a:spcBef>
              <a:buSzPts val="1100"/>
              <a:buNone/>
            </a:pPr>
            <a:endParaRPr sz="2100" b="1" dirty="0"/>
          </a:p>
          <a:p>
            <a:pPr marL="177800" indent="0">
              <a:lnSpc>
                <a:spcPct val="100000"/>
              </a:lnSpc>
              <a:spcBef>
                <a:spcPts val="0"/>
              </a:spcBef>
              <a:buClr>
                <a:schemeClr val="dk1"/>
              </a:buClr>
              <a:buSzPts val="1100"/>
              <a:buNone/>
            </a:pPr>
            <a:r>
              <a:rPr lang="en-US" sz="2300" b="1" dirty="0"/>
              <a:t>Parent Representatives, School, administration, and program staff members</a:t>
            </a:r>
            <a:endParaRPr sz="2300" b="1" dirty="0"/>
          </a:p>
          <a:p>
            <a:pPr marL="457200" indent="-323850">
              <a:lnSpc>
                <a:spcPct val="100000"/>
              </a:lnSpc>
              <a:spcBef>
                <a:spcPts val="0"/>
              </a:spcBef>
              <a:buSzPts val="1500"/>
              <a:buChar char="●"/>
            </a:pPr>
            <a:r>
              <a:rPr lang="en-US" sz="1500" b="1" dirty="0"/>
              <a:t>Name</a:t>
            </a:r>
            <a:endParaRPr sz="1500" b="1" dirty="0"/>
          </a:p>
          <a:p>
            <a:pPr marL="457200" indent="-323850">
              <a:lnSpc>
                <a:spcPct val="100000"/>
              </a:lnSpc>
              <a:spcBef>
                <a:spcPts val="0"/>
              </a:spcBef>
              <a:buSzPts val="1500"/>
              <a:buChar char="●"/>
            </a:pPr>
            <a:r>
              <a:rPr lang="en-US" sz="1500" b="1" dirty="0"/>
              <a:t>School or district affiliation</a:t>
            </a:r>
            <a:endParaRPr sz="1500" b="1" dirty="0"/>
          </a:p>
          <a:p>
            <a:pPr marL="0" indent="0">
              <a:lnSpc>
                <a:spcPct val="100000"/>
              </a:lnSpc>
              <a:spcBef>
                <a:spcPts val="0"/>
              </a:spcBef>
              <a:buSzPts val="3600"/>
              <a:buNone/>
            </a:pPr>
            <a:endParaRPr sz="1500" b="1" dirty="0"/>
          </a:p>
          <a:p>
            <a:pPr marL="914400" lvl="1" indent="-228598">
              <a:buSzPts val="1820"/>
              <a:buNone/>
            </a:pPr>
            <a:endParaRPr dirty="0"/>
          </a:p>
        </p:txBody>
      </p:sp>
      <p:sp>
        <p:nvSpPr>
          <p:cNvPr id="180" name="Google Shape;180;g104e651bb78_2_88"/>
          <p:cNvSpPr txBox="1">
            <a:spLocks noGrp="1"/>
          </p:cNvSpPr>
          <p:nvPr>
            <p:ph type="sldNum" idx="12"/>
          </p:nvPr>
        </p:nvSpPr>
        <p:spPr>
          <a:xfrm>
            <a:off x="10080551" y="6377616"/>
            <a:ext cx="587400" cy="365100"/>
          </a:xfrm>
          <a:prstGeom prst="rect">
            <a:avLst/>
          </a:prstGeom>
          <a:noFill/>
          <a:ln>
            <a:noFill/>
          </a:ln>
        </p:spPr>
        <p:txBody>
          <a:bodyPr spcFirstLastPara="1" wrap="square" lIns="91425" tIns="45700" rIns="91425" bIns="45700" anchor="ctr" anchorCtr="0">
            <a:noAutofit/>
          </a:bodyPr>
          <a:lstStyle/>
          <a:p>
            <a:pPr>
              <a:buSzPts val="1400"/>
            </a:pPr>
            <a:fld id="{00000000-1234-1234-1234-123412341234}" type="slidenum">
              <a:rPr lang="en-US"/>
              <a:pPr>
                <a:buSzPts val="1400"/>
              </a:pPr>
              <a:t>3</a:t>
            </a:fld>
            <a:endParaRPr/>
          </a:p>
        </p:txBody>
      </p:sp>
      <p:pic>
        <p:nvPicPr>
          <p:cNvPr id="181" name="Google Shape;181;g104e651bb78_2_88"/>
          <p:cNvPicPr preferRelativeResize="0"/>
          <p:nvPr/>
        </p:nvPicPr>
        <p:blipFill rotWithShape="1">
          <a:blip r:embed="rId3">
            <a:alphaModFix/>
          </a:blip>
          <a:srcRect/>
          <a:stretch/>
        </p:blipFill>
        <p:spPr>
          <a:xfrm>
            <a:off x="215727" y="3306213"/>
            <a:ext cx="2722376" cy="1814474"/>
          </a:xfrm>
          <a:prstGeom prst="rect">
            <a:avLst/>
          </a:prstGeom>
          <a:noFill/>
          <a:ln>
            <a:noFill/>
          </a:ln>
        </p:spPr>
      </p:pic>
      <p:sp>
        <p:nvSpPr>
          <p:cNvPr id="6" name="Google Shape;179;g104e651bb78_2_88">
            <a:extLst>
              <a:ext uri="{FF2B5EF4-FFF2-40B4-BE49-F238E27FC236}">
                <a16:creationId xmlns:a16="http://schemas.microsoft.com/office/drawing/2014/main" id="{F8769D78-4AD8-1348-8C44-A85CC946C919}"/>
              </a:ext>
            </a:extLst>
          </p:cNvPr>
          <p:cNvSpPr txBox="1">
            <a:spLocks/>
          </p:cNvSpPr>
          <p:nvPr/>
        </p:nvSpPr>
        <p:spPr>
          <a:xfrm>
            <a:off x="5448216" y="1353305"/>
            <a:ext cx="5715841" cy="550469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spcBef>
                <a:spcPts val="600"/>
              </a:spcBef>
              <a:buClr>
                <a:schemeClr val="dk1"/>
              </a:buClr>
              <a:buSzPts val="1100"/>
              <a:buFont typeface="Arial" panose="020B0604020202020204" pitchFamily="34" charset="0"/>
              <a:buNone/>
            </a:pPr>
            <a:r>
              <a:rPr lang="es-CO" sz="2300" b="1" dirty="0"/>
              <a:t>NCFL staff </a:t>
            </a:r>
            <a:r>
              <a:rPr lang="es-CO" sz="2300" b="1" dirty="0" err="1"/>
              <a:t>Members</a:t>
            </a:r>
            <a:r>
              <a:rPr lang="es-CO" sz="2300" b="1" dirty="0"/>
              <a:t>/ Miembros de NCFL</a:t>
            </a:r>
          </a:p>
          <a:p>
            <a:pPr marL="177800" indent="0">
              <a:lnSpc>
                <a:spcPct val="115000"/>
              </a:lnSpc>
              <a:spcBef>
                <a:spcPts val="600"/>
              </a:spcBef>
              <a:buClr>
                <a:schemeClr val="dk1"/>
              </a:buClr>
              <a:buSzPts val="1100"/>
              <a:buFont typeface="Arial" panose="020B0604020202020204" pitchFamily="34" charset="0"/>
              <a:buNone/>
            </a:pPr>
            <a:r>
              <a:rPr lang="es-CO" sz="1800" b="1" dirty="0"/>
              <a:t>Kendra </a:t>
            </a:r>
            <a:r>
              <a:rPr lang="es-CO" sz="1800" b="1" dirty="0" err="1"/>
              <a:t>Smiley</a:t>
            </a:r>
            <a:r>
              <a:rPr lang="es-CO" sz="1800" b="1" dirty="0"/>
              <a:t>, Directora de AZ SFEC</a:t>
            </a:r>
          </a:p>
          <a:p>
            <a:pPr marL="177800" indent="0">
              <a:lnSpc>
                <a:spcPct val="115000"/>
              </a:lnSpc>
              <a:spcBef>
                <a:spcPts val="600"/>
              </a:spcBef>
              <a:buSzPts val="1100"/>
              <a:buFont typeface="Arial" panose="020B0604020202020204" pitchFamily="34" charset="0"/>
              <a:buNone/>
            </a:pPr>
            <a:r>
              <a:rPr lang="es-CO" sz="1800" b="1" dirty="0"/>
              <a:t>Sherri Hudson, Directora Asociada</a:t>
            </a:r>
          </a:p>
          <a:p>
            <a:pPr marL="177800" indent="0">
              <a:lnSpc>
                <a:spcPct val="115000"/>
              </a:lnSpc>
              <a:spcBef>
                <a:spcPts val="600"/>
              </a:spcBef>
              <a:buClr>
                <a:schemeClr val="dk1"/>
              </a:buClr>
              <a:buSzPts val="1100"/>
              <a:buFont typeface="Arial" panose="020B0604020202020204" pitchFamily="34" charset="0"/>
              <a:buNone/>
            </a:pPr>
            <a:r>
              <a:rPr lang="es-CO" sz="1800" b="1" dirty="0"/>
              <a:t>Rosa </a:t>
            </a:r>
            <a:r>
              <a:rPr lang="es-CO" sz="1800" b="1" dirty="0" err="1"/>
              <a:t>Guzman</a:t>
            </a:r>
            <a:r>
              <a:rPr lang="es-CO" sz="1800" b="1" dirty="0"/>
              <a:t> </a:t>
            </a:r>
            <a:r>
              <a:rPr lang="es-CO" sz="1800" b="1" dirty="0" err="1"/>
              <a:t>Snyder</a:t>
            </a:r>
            <a:r>
              <a:rPr lang="es-CO" sz="1800" b="1" dirty="0"/>
              <a:t>- Directora de Desarrollo Comunitario </a:t>
            </a:r>
          </a:p>
          <a:p>
            <a:pPr marL="177800" indent="0">
              <a:lnSpc>
                <a:spcPct val="150000"/>
              </a:lnSpc>
              <a:spcBef>
                <a:spcPts val="0"/>
              </a:spcBef>
              <a:buSzPts val="1100"/>
              <a:buFont typeface="Arial" panose="020B0604020202020204" pitchFamily="34" charset="0"/>
              <a:buNone/>
            </a:pPr>
            <a:endParaRPr lang="es-CO" sz="1800" b="1" dirty="0">
              <a:highlight>
                <a:srgbClr val="FFFF00"/>
              </a:highlight>
            </a:endParaRPr>
          </a:p>
          <a:p>
            <a:pPr marL="177800" indent="0">
              <a:lnSpc>
                <a:spcPct val="150000"/>
              </a:lnSpc>
              <a:spcBef>
                <a:spcPts val="0"/>
              </a:spcBef>
              <a:buSzPts val="1100"/>
              <a:buFont typeface="Arial" panose="020B0604020202020204" pitchFamily="34" charset="0"/>
              <a:buNone/>
            </a:pPr>
            <a:endParaRPr lang="es-CO" sz="1800" b="1" dirty="0">
              <a:highlight>
                <a:srgbClr val="FFFF00"/>
              </a:highlight>
            </a:endParaRPr>
          </a:p>
          <a:p>
            <a:pPr marL="177800" indent="0">
              <a:lnSpc>
                <a:spcPct val="150000"/>
              </a:lnSpc>
              <a:spcBef>
                <a:spcPts val="0"/>
              </a:spcBef>
              <a:buSzPts val="1100"/>
              <a:buFont typeface="Arial" panose="020B0604020202020204" pitchFamily="34" charset="0"/>
              <a:buNone/>
            </a:pPr>
            <a:endParaRPr lang="es-CO" sz="1800" b="1" dirty="0">
              <a:highlight>
                <a:srgbClr val="FFFF00"/>
              </a:highlight>
            </a:endParaRPr>
          </a:p>
          <a:p>
            <a:pPr marL="177800" indent="0">
              <a:lnSpc>
                <a:spcPct val="100000"/>
              </a:lnSpc>
              <a:spcBef>
                <a:spcPts val="0"/>
              </a:spcBef>
              <a:buSzPts val="1100"/>
              <a:buFont typeface="Arial" panose="020B0604020202020204" pitchFamily="34" charset="0"/>
              <a:buNone/>
            </a:pPr>
            <a:endParaRPr lang="es-CO" sz="2100" b="1" dirty="0">
              <a:highlight>
                <a:srgbClr val="FFFF00"/>
              </a:highlight>
            </a:endParaRPr>
          </a:p>
          <a:p>
            <a:pPr marL="177800" indent="0">
              <a:lnSpc>
                <a:spcPct val="100000"/>
              </a:lnSpc>
              <a:spcBef>
                <a:spcPts val="0"/>
              </a:spcBef>
              <a:buSzPts val="1100"/>
              <a:buFont typeface="Arial" panose="020B0604020202020204" pitchFamily="34" charset="0"/>
              <a:buNone/>
            </a:pPr>
            <a:endParaRPr lang="es-CO" sz="2100" b="1" dirty="0">
              <a:highlight>
                <a:srgbClr val="FFFF00"/>
              </a:highlight>
            </a:endParaRPr>
          </a:p>
          <a:p>
            <a:pPr marL="177800" indent="0">
              <a:lnSpc>
                <a:spcPct val="100000"/>
              </a:lnSpc>
              <a:spcBef>
                <a:spcPts val="0"/>
              </a:spcBef>
              <a:buClr>
                <a:schemeClr val="dk1"/>
              </a:buClr>
              <a:buSzPts val="1100"/>
              <a:buFont typeface="Arial" panose="020B0604020202020204" pitchFamily="34" charset="0"/>
              <a:buNone/>
            </a:pPr>
            <a:r>
              <a:rPr lang="es-CO" sz="2300" b="1" dirty="0"/>
              <a:t>Representantes de los padres, miembros </a:t>
            </a:r>
          </a:p>
          <a:p>
            <a:pPr marL="177800" indent="0">
              <a:lnSpc>
                <a:spcPct val="100000"/>
              </a:lnSpc>
              <a:spcBef>
                <a:spcPts val="0"/>
              </a:spcBef>
              <a:buClr>
                <a:schemeClr val="dk1"/>
              </a:buClr>
              <a:buSzPts val="1100"/>
              <a:buFont typeface="Arial" panose="020B0604020202020204" pitchFamily="34" charset="0"/>
              <a:buNone/>
            </a:pPr>
            <a:r>
              <a:rPr lang="es-CO" sz="2300" b="1" dirty="0"/>
              <a:t>de la escuela, de la administración y del programa</a:t>
            </a:r>
          </a:p>
          <a:p>
            <a:pPr marL="457200" indent="-323850">
              <a:lnSpc>
                <a:spcPct val="100000"/>
              </a:lnSpc>
              <a:spcBef>
                <a:spcPts val="0"/>
              </a:spcBef>
              <a:buSzPts val="1500"/>
              <a:buFont typeface="Arial" panose="020B0604020202020204" pitchFamily="34" charset="0"/>
              <a:buChar char="●"/>
            </a:pPr>
            <a:r>
              <a:rPr lang="es-CO" sz="1500" b="1" dirty="0"/>
              <a:t>Nombre</a:t>
            </a:r>
          </a:p>
          <a:p>
            <a:pPr marL="457200" indent="-323850">
              <a:lnSpc>
                <a:spcPct val="100000"/>
              </a:lnSpc>
              <a:spcBef>
                <a:spcPts val="0"/>
              </a:spcBef>
              <a:buSzPts val="1500"/>
              <a:buFont typeface="Arial" panose="020B0604020202020204" pitchFamily="34" charset="0"/>
              <a:buChar char="●"/>
            </a:pPr>
            <a:r>
              <a:rPr lang="es-CO" sz="1500" b="1" dirty="0"/>
              <a:t>Afiliación de la escuela o del distrito</a:t>
            </a:r>
          </a:p>
          <a:p>
            <a:pPr marL="0" indent="0">
              <a:lnSpc>
                <a:spcPct val="100000"/>
              </a:lnSpc>
              <a:spcBef>
                <a:spcPts val="0"/>
              </a:spcBef>
              <a:buSzPts val="3600"/>
              <a:buFont typeface="Arial" panose="020B0604020202020204" pitchFamily="34" charset="0"/>
              <a:buNone/>
            </a:pPr>
            <a:endParaRPr lang="en-US" sz="1500" b="1" dirty="0"/>
          </a:p>
          <a:p>
            <a:pPr marL="914400" lvl="1" indent="-228598">
              <a:buSzPts val="1820"/>
              <a:buFont typeface="Courier New" panose="02070309020205020404" pitchFamily="49" charset="0"/>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Red retro alarm clock on red background">
            <a:extLst>
              <a:ext uri="{FF2B5EF4-FFF2-40B4-BE49-F238E27FC236}">
                <a16:creationId xmlns:a16="http://schemas.microsoft.com/office/drawing/2014/main" id="{A7F6CDD2-E087-1343-AD8F-E852828A1C09}"/>
              </a:ext>
            </a:extLst>
          </p:cNvPr>
          <p:cNvPicPr>
            <a:picLocks noGrp="1" noChangeAspect="1"/>
          </p:cNvPicPr>
          <p:nvPr>
            <p:ph idx="1"/>
          </p:nvPr>
        </p:nvPicPr>
        <p:blipFill rotWithShape="1">
          <a:blip r:embed="rId2"/>
          <a:srcRect r="20783"/>
          <a:stretch/>
        </p:blipFill>
        <p:spPr>
          <a:xfrm>
            <a:off x="4038599" y="10"/>
            <a:ext cx="8160026" cy="6875809"/>
          </a:xfrm>
          <a:prstGeom prst="rect">
            <a:avLst/>
          </a:prstGeom>
        </p:spPr>
      </p:pic>
      <p:sp>
        <p:nvSpPr>
          <p:cNvPr id="19" name="Freeform: Shape 1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0148619-D6DA-E743-BC2E-BEBAABBE6FD3}"/>
              </a:ext>
            </a:extLst>
          </p:cNvPr>
          <p:cNvSpPr>
            <a:spLocks noGrp="1"/>
          </p:cNvSpPr>
          <p:nvPr>
            <p:ph type="title"/>
          </p:nvPr>
        </p:nvSpPr>
        <p:spPr>
          <a:xfrm>
            <a:off x="571183" y="2383227"/>
            <a:ext cx="3052293" cy="3531403"/>
          </a:xfrm>
        </p:spPr>
        <p:txBody>
          <a:bodyPr vert="horz" lIns="91440" tIns="45720" rIns="91440" bIns="45720" rtlCol="0" anchor="t">
            <a:normAutofit/>
          </a:bodyPr>
          <a:lstStyle/>
          <a:p>
            <a:pPr algn="r"/>
            <a:r>
              <a:rPr lang="en-US" dirty="0">
                <a:solidFill>
                  <a:srgbClr val="FFFFFF"/>
                </a:solidFill>
                <a:latin typeface="+mj-lt"/>
              </a:rPr>
              <a:t>Break</a:t>
            </a:r>
            <a:br>
              <a:rPr lang="en-US" dirty="0">
                <a:solidFill>
                  <a:srgbClr val="FFFFFF"/>
                </a:solidFill>
                <a:latin typeface="+mj-lt"/>
              </a:rPr>
            </a:br>
            <a:br>
              <a:rPr lang="en-US" dirty="0">
                <a:solidFill>
                  <a:srgbClr val="FFFFFF"/>
                </a:solidFill>
                <a:latin typeface="+mj-lt"/>
              </a:rPr>
            </a:br>
            <a:br>
              <a:rPr lang="en-US" dirty="0">
                <a:solidFill>
                  <a:srgbClr val="FFFFFF"/>
                </a:solidFill>
                <a:latin typeface="+mj-lt"/>
              </a:rPr>
            </a:br>
            <a:r>
              <a:rPr lang="en-US" dirty="0">
                <a:solidFill>
                  <a:srgbClr val="FFFFFF"/>
                </a:solidFill>
                <a:latin typeface="+mj-lt"/>
              </a:rPr>
              <a:t>Descanso</a:t>
            </a:r>
            <a:r>
              <a:rPr lang="en-US" dirty="0">
                <a:solidFill>
                  <a:srgbClr val="FFFFFF"/>
                </a:solidFill>
                <a:highlight>
                  <a:srgbClr val="FFFF00"/>
                </a:highlight>
              </a:rPr>
              <a:t> </a:t>
            </a:r>
            <a:r>
              <a:rPr lang="en-US" dirty="0">
                <a:solidFill>
                  <a:srgbClr val="FFFFFF"/>
                </a:solidFill>
                <a:highlight>
                  <a:srgbClr val="FFFF00"/>
                </a:highlight>
                <a:latin typeface="+mj-lt"/>
              </a:rPr>
              <a:t> </a:t>
            </a:r>
          </a:p>
        </p:txBody>
      </p:sp>
      <p:sp>
        <p:nvSpPr>
          <p:cNvPr id="4" name="Slide Number Placeholder 3">
            <a:extLst>
              <a:ext uri="{FF2B5EF4-FFF2-40B4-BE49-F238E27FC236}">
                <a16:creationId xmlns:a16="http://schemas.microsoft.com/office/drawing/2014/main" id="{6DD80C01-7467-A74A-B4AC-F2BADC0D8754}"/>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lgn="r">
              <a:spcAft>
                <a:spcPts val="600"/>
              </a:spcAft>
              <a:defRPr/>
            </a:pPr>
            <a:fld id="{0A887F87-CC6E-9D40-8C11-34AE7DC7CB9A}" type="slidenum">
              <a:rPr lang="en-US" sz="1100">
                <a:solidFill>
                  <a:srgbClr val="FFFFFF"/>
                </a:solidFill>
                <a:latin typeface="Calibri" panose="020F0502020204030204"/>
              </a:rPr>
              <a:pPr algn="r">
                <a:spcAft>
                  <a:spcPts val="600"/>
                </a:spcAft>
                <a:defRPr/>
              </a:pPr>
              <a:t>30</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704913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7054-2A87-9F4B-937A-83AB12D02CD0}"/>
              </a:ext>
            </a:extLst>
          </p:cNvPr>
          <p:cNvSpPr>
            <a:spLocks noGrp="1"/>
          </p:cNvSpPr>
          <p:nvPr>
            <p:ph type="title"/>
          </p:nvPr>
        </p:nvSpPr>
        <p:spPr>
          <a:xfrm>
            <a:off x="329990" y="0"/>
            <a:ext cx="8996916" cy="1353345"/>
          </a:xfrm>
        </p:spPr>
        <p:txBody>
          <a:bodyPr/>
          <a:lstStyle/>
          <a:p>
            <a:pPr algn="ctr"/>
            <a:r>
              <a:rPr lang="en-US" sz="3600" dirty="0"/>
              <a:t>Elevating Expectations of Society </a:t>
            </a:r>
            <a:br>
              <a:rPr lang="en-US" sz="3600" dirty="0"/>
            </a:br>
            <a:r>
              <a:rPr lang="es-CO" sz="3600" dirty="0"/>
              <a:t>Elevando las Expectativas </a:t>
            </a:r>
            <a:r>
              <a:rPr lang="en-US" sz="3600" dirty="0"/>
              <a:t>de la Sociedad</a:t>
            </a:r>
            <a:r>
              <a:rPr lang="en-US" sz="3600" dirty="0">
                <a:highlight>
                  <a:srgbClr val="FFFF00"/>
                </a:highlight>
              </a:rPr>
              <a:t> </a:t>
            </a:r>
          </a:p>
        </p:txBody>
      </p:sp>
      <p:sp>
        <p:nvSpPr>
          <p:cNvPr id="3" name="Content Placeholder 2">
            <a:extLst>
              <a:ext uri="{FF2B5EF4-FFF2-40B4-BE49-F238E27FC236}">
                <a16:creationId xmlns:a16="http://schemas.microsoft.com/office/drawing/2014/main" id="{7C4383E1-B618-614B-AB24-14C06EF9C2F0}"/>
              </a:ext>
            </a:extLst>
          </p:cNvPr>
          <p:cNvSpPr>
            <a:spLocks noGrp="1"/>
          </p:cNvSpPr>
          <p:nvPr>
            <p:ph idx="1"/>
          </p:nvPr>
        </p:nvSpPr>
        <p:spPr>
          <a:xfrm>
            <a:off x="40758" y="1493115"/>
            <a:ext cx="9783725" cy="1747796"/>
          </a:xfrm>
        </p:spPr>
        <p:txBody>
          <a:bodyPr/>
          <a:lstStyle/>
          <a:p>
            <a:r>
              <a:rPr lang="en-US" sz="2400" dirty="0"/>
              <a:t>As parents, we greatly influence/impact our children’s well-being and their brain development, especially during the first three years when the architecture of a child’s brain is being formed. </a:t>
            </a:r>
          </a:p>
          <a:p>
            <a:pPr marL="0" indent="0">
              <a:buNone/>
            </a:pPr>
            <a:endParaRPr lang="en-US" sz="2800" dirty="0"/>
          </a:p>
          <a:p>
            <a:endParaRPr lang="en-US" sz="2800" dirty="0"/>
          </a:p>
        </p:txBody>
      </p:sp>
      <p:sp>
        <p:nvSpPr>
          <p:cNvPr id="4" name="Slide Number Placeholder 3">
            <a:extLst>
              <a:ext uri="{FF2B5EF4-FFF2-40B4-BE49-F238E27FC236}">
                <a16:creationId xmlns:a16="http://schemas.microsoft.com/office/drawing/2014/main" id="{5A4CF920-5469-F843-8459-DB4AAA4DE053}"/>
              </a:ext>
            </a:extLst>
          </p:cNvPr>
          <p:cNvSpPr>
            <a:spLocks noGrp="1"/>
          </p:cNvSpPr>
          <p:nvPr>
            <p:ph type="sldNum" sz="quarter" idx="12"/>
          </p:nvPr>
        </p:nvSpPr>
        <p:spPr/>
        <p:txBody>
          <a:bodyPr/>
          <a:lstStyle/>
          <a:p>
            <a:fld id="{0A887F87-CC6E-9D40-8C11-34AE7DC7CB9A}" type="slidenum">
              <a:rPr lang="en-US" smtClean="0"/>
              <a:pPr/>
              <a:t>31</a:t>
            </a:fld>
            <a:endParaRPr lang="en-US" dirty="0"/>
          </a:p>
        </p:txBody>
      </p:sp>
      <p:sp>
        <p:nvSpPr>
          <p:cNvPr id="5" name="Content Placeholder 2">
            <a:extLst>
              <a:ext uri="{FF2B5EF4-FFF2-40B4-BE49-F238E27FC236}">
                <a16:creationId xmlns:a16="http://schemas.microsoft.com/office/drawing/2014/main" id="{81DE65E9-B7AA-954C-9605-F7B58A4EA840}"/>
              </a:ext>
            </a:extLst>
          </p:cNvPr>
          <p:cNvSpPr txBox="1">
            <a:spLocks/>
          </p:cNvSpPr>
          <p:nvPr/>
        </p:nvSpPr>
        <p:spPr>
          <a:xfrm>
            <a:off x="0" y="4490987"/>
            <a:ext cx="9783725" cy="1747796"/>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Como padres, influimos en gran medida en el bienestar de nuestros hijos y en el desarrollo de su cerebro, especialmente, durante los primeros tres años, cuando se está formando la arquitectura del cerebro del niño.   </a:t>
            </a:r>
          </a:p>
          <a:p>
            <a:pPr marL="0" indent="0">
              <a:buFont typeface="Arial" panose="020B0604020202020204" pitchFamily="34" charset="0"/>
              <a:buNone/>
            </a:pPr>
            <a:endParaRPr lang="en-US" sz="2800" dirty="0"/>
          </a:p>
          <a:p>
            <a:endParaRPr lang="en-US" sz="2800" dirty="0"/>
          </a:p>
        </p:txBody>
      </p:sp>
    </p:spTree>
    <p:extLst>
      <p:ext uri="{BB962C8B-B14F-4D97-AF65-F5344CB8AC3E}">
        <p14:creationId xmlns:p14="http://schemas.microsoft.com/office/powerpoint/2010/main" val="2576774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7054-2A87-9F4B-937A-83AB12D02CD0}"/>
              </a:ext>
            </a:extLst>
          </p:cNvPr>
          <p:cNvSpPr>
            <a:spLocks noGrp="1"/>
          </p:cNvSpPr>
          <p:nvPr>
            <p:ph type="title"/>
          </p:nvPr>
        </p:nvSpPr>
        <p:spPr>
          <a:xfrm>
            <a:off x="434162" y="-38280"/>
            <a:ext cx="8996916" cy="1353345"/>
          </a:xfrm>
        </p:spPr>
        <p:txBody>
          <a:bodyPr/>
          <a:lstStyle/>
          <a:p>
            <a:pPr algn="ctr"/>
            <a:r>
              <a:rPr lang="en-US" sz="3600" dirty="0"/>
              <a:t>Elevating Expectations of Society </a:t>
            </a:r>
            <a:br>
              <a:rPr lang="en-US" sz="3600" dirty="0"/>
            </a:br>
            <a:r>
              <a:rPr lang="es-ES" sz="3600" dirty="0"/>
              <a:t>Elevando las Expectativas de la Sociedad</a:t>
            </a:r>
            <a:r>
              <a:rPr lang="en-US" sz="3600" dirty="0">
                <a:highlight>
                  <a:srgbClr val="FFFF00"/>
                </a:highlight>
              </a:rPr>
              <a:t> </a:t>
            </a:r>
          </a:p>
        </p:txBody>
      </p:sp>
      <p:sp>
        <p:nvSpPr>
          <p:cNvPr id="3" name="Content Placeholder 2">
            <a:extLst>
              <a:ext uri="{FF2B5EF4-FFF2-40B4-BE49-F238E27FC236}">
                <a16:creationId xmlns:a16="http://schemas.microsoft.com/office/drawing/2014/main" id="{7C4383E1-B618-614B-AB24-14C06EF9C2F0}"/>
              </a:ext>
            </a:extLst>
          </p:cNvPr>
          <p:cNvSpPr>
            <a:spLocks noGrp="1"/>
          </p:cNvSpPr>
          <p:nvPr>
            <p:ph idx="1"/>
          </p:nvPr>
        </p:nvSpPr>
        <p:spPr>
          <a:xfrm>
            <a:off x="40758" y="1061315"/>
            <a:ext cx="9783725" cy="2121723"/>
          </a:xfrm>
        </p:spPr>
        <p:txBody>
          <a:bodyPr/>
          <a:lstStyle/>
          <a:p>
            <a:pPr marL="0" indent="0">
              <a:buNone/>
            </a:pPr>
            <a:endParaRPr lang="en-US" sz="2800" dirty="0"/>
          </a:p>
          <a:p>
            <a:r>
              <a:rPr lang="en-US" sz="2400" dirty="0"/>
              <a:t>Dr. Dana </a:t>
            </a:r>
            <a:r>
              <a:rPr lang="en-US" sz="2400" dirty="0" err="1"/>
              <a:t>Suskind</a:t>
            </a:r>
            <a:r>
              <a:rPr lang="en-US" sz="2400" dirty="0"/>
              <a:t> defines parents as the primary architects of their children’s brain. We need to feel supported in our own lives so we can be the best brain architects for our children. This is neither selfish or unimportant. </a:t>
            </a:r>
          </a:p>
        </p:txBody>
      </p:sp>
      <p:sp>
        <p:nvSpPr>
          <p:cNvPr id="4" name="Slide Number Placeholder 3">
            <a:extLst>
              <a:ext uri="{FF2B5EF4-FFF2-40B4-BE49-F238E27FC236}">
                <a16:creationId xmlns:a16="http://schemas.microsoft.com/office/drawing/2014/main" id="{5A4CF920-5469-F843-8459-DB4AAA4DE053}"/>
              </a:ext>
            </a:extLst>
          </p:cNvPr>
          <p:cNvSpPr>
            <a:spLocks noGrp="1"/>
          </p:cNvSpPr>
          <p:nvPr>
            <p:ph type="sldNum" sz="quarter" idx="12"/>
          </p:nvPr>
        </p:nvSpPr>
        <p:spPr/>
        <p:txBody>
          <a:bodyPr/>
          <a:lstStyle/>
          <a:p>
            <a:fld id="{0A887F87-CC6E-9D40-8C11-34AE7DC7CB9A}" type="slidenum">
              <a:rPr lang="en-US" smtClean="0"/>
              <a:pPr/>
              <a:t>32</a:t>
            </a:fld>
            <a:endParaRPr lang="en-US" dirty="0"/>
          </a:p>
        </p:txBody>
      </p:sp>
      <p:sp>
        <p:nvSpPr>
          <p:cNvPr id="5" name="Content Placeholder 2">
            <a:extLst>
              <a:ext uri="{FF2B5EF4-FFF2-40B4-BE49-F238E27FC236}">
                <a16:creationId xmlns:a16="http://schemas.microsoft.com/office/drawing/2014/main" id="{77B9848F-0235-E347-A92C-8901FE8B1E47}"/>
              </a:ext>
            </a:extLst>
          </p:cNvPr>
          <p:cNvSpPr txBox="1">
            <a:spLocks/>
          </p:cNvSpPr>
          <p:nvPr/>
        </p:nvSpPr>
        <p:spPr>
          <a:xfrm>
            <a:off x="40758" y="3429000"/>
            <a:ext cx="9783725" cy="2121723"/>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800" dirty="0">
              <a:highlight>
                <a:srgbClr val="FFFF00"/>
              </a:highlight>
            </a:endParaRPr>
          </a:p>
          <a:p>
            <a:r>
              <a:rPr lang="es-CO" sz="2400" dirty="0"/>
              <a:t>La Dra. Dana </a:t>
            </a:r>
            <a:r>
              <a:rPr lang="es-CO" sz="2400" dirty="0" err="1"/>
              <a:t>Suskind</a:t>
            </a:r>
            <a:r>
              <a:rPr lang="es-CO" sz="2400" dirty="0"/>
              <a:t> define a los padres como los principales arquitectos del cerebro de sus hijos.  Necesitamos sentirnos apoyados en nuestras propias vidas para poder ser los mejores arquitectos del cerebro de nuestros hijos.  Esto no es ni egoísta, ni poco importante</a:t>
            </a:r>
            <a:r>
              <a:rPr lang="en-US" sz="2400" dirty="0"/>
              <a:t>. </a:t>
            </a:r>
          </a:p>
        </p:txBody>
      </p:sp>
    </p:spTree>
    <p:extLst>
      <p:ext uri="{BB962C8B-B14F-4D97-AF65-F5344CB8AC3E}">
        <p14:creationId xmlns:p14="http://schemas.microsoft.com/office/powerpoint/2010/main" val="4246354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7054-2A87-9F4B-937A-83AB12D02CD0}"/>
              </a:ext>
            </a:extLst>
          </p:cNvPr>
          <p:cNvSpPr>
            <a:spLocks noGrp="1"/>
          </p:cNvSpPr>
          <p:nvPr>
            <p:ph type="title"/>
          </p:nvPr>
        </p:nvSpPr>
        <p:spPr>
          <a:xfrm>
            <a:off x="219784" y="0"/>
            <a:ext cx="8996916" cy="1353345"/>
          </a:xfrm>
        </p:spPr>
        <p:txBody>
          <a:bodyPr/>
          <a:lstStyle/>
          <a:p>
            <a:pPr algn="ctr"/>
            <a:r>
              <a:rPr lang="en-US" sz="3600" dirty="0"/>
              <a:t>Elevating Expectations of Society </a:t>
            </a:r>
            <a:br>
              <a:rPr lang="en-US" sz="3600" dirty="0"/>
            </a:br>
            <a:r>
              <a:rPr lang="es-ES" sz="3600" dirty="0"/>
              <a:t>Elevando las Expectativas de la Sociedad</a:t>
            </a:r>
            <a:r>
              <a:rPr lang="en-US" sz="3600" dirty="0">
                <a:highlight>
                  <a:srgbClr val="FFFF00"/>
                </a:highlight>
              </a:rPr>
              <a:t> </a:t>
            </a:r>
          </a:p>
        </p:txBody>
      </p:sp>
      <p:sp>
        <p:nvSpPr>
          <p:cNvPr id="3" name="Content Placeholder 2">
            <a:extLst>
              <a:ext uri="{FF2B5EF4-FFF2-40B4-BE49-F238E27FC236}">
                <a16:creationId xmlns:a16="http://schemas.microsoft.com/office/drawing/2014/main" id="{7C4383E1-B618-614B-AB24-14C06EF9C2F0}"/>
              </a:ext>
            </a:extLst>
          </p:cNvPr>
          <p:cNvSpPr>
            <a:spLocks noGrp="1"/>
          </p:cNvSpPr>
          <p:nvPr>
            <p:ph idx="1"/>
          </p:nvPr>
        </p:nvSpPr>
        <p:spPr>
          <a:xfrm>
            <a:off x="0" y="1665610"/>
            <a:ext cx="9783725" cy="2049863"/>
          </a:xfrm>
        </p:spPr>
        <p:txBody>
          <a:bodyPr/>
          <a:lstStyle/>
          <a:p>
            <a:r>
              <a:rPr lang="en-US" sz="2400" dirty="0"/>
              <a:t>Our health, social connection, support at work, financial security, and access to community resources all have an enormous impact on our personal and emotional wellbeing.</a:t>
            </a:r>
          </a:p>
          <a:p>
            <a:r>
              <a:rPr lang="en-US" sz="2400" dirty="0"/>
              <a:t>These all impact our ability to provide the best environment for our children’s development. </a:t>
            </a:r>
          </a:p>
        </p:txBody>
      </p:sp>
      <p:sp>
        <p:nvSpPr>
          <p:cNvPr id="4" name="Slide Number Placeholder 3">
            <a:extLst>
              <a:ext uri="{FF2B5EF4-FFF2-40B4-BE49-F238E27FC236}">
                <a16:creationId xmlns:a16="http://schemas.microsoft.com/office/drawing/2014/main" id="{5A4CF920-5469-F843-8459-DB4AAA4DE053}"/>
              </a:ext>
            </a:extLst>
          </p:cNvPr>
          <p:cNvSpPr>
            <a:spLocks noGrp="1"/>
          </p:cNvSpPr>
          <p:nvPr>
            <p:ph type="sldNum" sz="quarter" idx="12"/>
          </p:nvPr>
        </p:nvSpPr>
        <p:spPr/>
        <p:txBody>
          <a:bodyPr/>
          <a:lstStyle/>
          <a:p>
            <a:fld id="{0A887F87-CC6E-9D40-8C11-34AE7DC7CB9A}" type="slidenum">
              <a:rPr lang="en-US" smtClean="0"/>
              <a:pPr/>
              <a:t>33</a:t>
            </a:fld>
            <a:endParaRPr lang="en-US" dirty="0"/>
          </a:p>
        </p:txBody>
      </p:sp>
      <p:sp>
        <p:nvSpPr>
          <p:cNvPr id="5" name="Content Placeholder 2">
            <a:extLst>
              <a:ext uri="{FF2B5EF4-FFF2-40B4-BE49-F238E27FC236}">
                <a16:creationId xmlns:a16="http://schemas.microsoft.com/office/drawing/2014/main" id="{4BFBF891-8CF6-694A-9E55-0852ECFF21FC}"/>
              </a:ext>
            </a:extLst>
          </p:cNvPr>
          <p:cNvSpPr txBox="1">
            <a:spLocks/>
          </p:cNvSpPr>
          <p:nvPr/>
        </p:nvSpPr>
        <p:spPr>
          <a:xfrm>
            <a:off x="0" y="4327753"/>
            <a:ext cx="9783725" cy="2049863"/>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Nuestra salud, la conexión social, el apoyo en el trabajo, la seguridad financiera, y el acceso a los recursos de la comunidad, tienen todos un impacto enorme en nuestro bienestar personal y emocional.</a:t>
            </a:r>
          </a:p>
          <a:p>
            <a:r>
              <a:rPr lang="es-CO" sz="2400" dirty="0"/>
              <a:t>Todo ello afecta nuestra capacidad de proporcionar el mejor entorno para el desarrollo de nuestros hijos.  </a:t>
            </a:r>
            <a:r>
              <a:rPr lang="en-US" sz="2400" dirty="0"/>
              <a:t>   </a:t>
            </a:r>
          </a:p>
        </p:txBody>
      </p:sp>
    </p:spTree>
    <p:extLst>
      <p:ext uri="{BB962C8B-B14F-4D97-AF65-F5344CB8AC3E}">
        <p14:creationId xmlns:p14="http://schemas.microsoft.com/office/powerpoint/2010/main" val="3339139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F0E0-A57F-0942-9B17-91C8C5600CDB}"/>
              </a:ext>
            </a:extLst>
          </p:cNvPr>
          <p:cNvSpPr>
            <a:spLocks noGrp="1"/>
          </p:cNvSpPr>
          <p:nvPr>
            <p:ph type="title"/>
          </p:nvPr>
        </p:nvSpPr>
        <p:spPr>
          <a:xfrm>
            <a:off x="393404" y="0"/>
            <a:ext cx="8996916" cy="1353345"/>
          </a:xfrm>
        </p:spPr>
        <p:txBody>
          <a:bodyPr/>
          <a:lstStyle/>
          <a:p>
            <a:pPr algn="ctr"/>
            <a:r>
              <a:rPr lang="en-US" sz="3600" dirty="0"/>
              <a:t>Our Personal Support Systems</a:t>
            </a:r>
            <a:br>
              <a:rPr lang="en-US" sz="3600" dirty="0"/>
            </a:br>
            <a:r>
              <a:rPr lang="es-CO" sz="3600" dirty="0"/>
              <a:t>Nuestros Sistemas </a:t>
            </a:r>
            <a:r>
              <a:rPr lang="en-US" sz="3600" dirty="0"/>
              <a:t>de </a:t>
            </a:r>
            <a:r>
              <a:rPr lang="en-US" sz="3600" dirty="0" err="1"/>
              <a:t>Apoyo</a:t>
            </a:r>
            <a:r>
              <a:rPr lang="en-US" sz="3600" dirty="0"/>
              <a:t> Personal</a:t>
            </a:r>
            <a:endParaRPr lang="en-US" sz="3600" dirty="0">
              <a:highlight>
                <a:srgbClr val="FFFF00"/>
              </a:highlight>
            </a:endParaRPr>
          </a:p>
        </p:txBody>
      </p:sp>
      <p:sp>
        <p:nvSpPr>
          <p:cNvPr id="3" name="Content Placeholder 2">
            <a:extLst>
              <a:ext uri="{FF2B5EF4-FFF2-40B4-BE49-F238E27FC236}">
                <a16:creationId xmlns:a16="http://schemas.microsoft.com/office/drawing/2014/main" id="{0F48B012-F39E-8D48-8A1C-1AA73976BB9E}"/>
              </a:ext>
            </a:extLst>
          </p:cNvPr>
          <p:cNvSpPr>
            <a:spLocks noGrp="1"/>
          </p:cNvSpPr>
          <p:nvPr>
            <p:ph idx="1"/>
          </p:nvPr>
        </p:nvSpPr>
        <p:spPr>
          <a:xfrm>
            <a:off x="0" y="1371599"/>
            <a:ext cx="9783725" cy="2586943"/>
          </a:xfrm>
        </p:spPr>
        <p:txBody>
          <a:bodyPr/>
          <a:lstStyle/>
          <a:p>
            <a:r>
              <a:rPr lang="en-US" sz="2400" dirty="0"/>
              <a:t>Friends and family can sometimes help get us through the day, but most parents are going at it alone. Most parents accept that this is just how parenting is and that we alone need to shoulder the awesome responsibility of raising children.</a:t>
            </a:r>
          </a:p>
          <a:p>
            <a:r>
              <a:rPr lang="en-US" sz="2400" dirty="0"/>
              <a:t>Parenting could be made much easier and less stressful if our society were to step up and give us  the support needed to succeed as parents.</a:t>
            </a:r>
          </a:p>
          <a:p>
            <a:endParaRPr lang="en-US" sz="1800" dirty="0"/>
          </a:p>
        </p:txBody>
      </p:sp>
      <p:sp>
        <p:nvSpPr>
          <p:cNvPr id="4" name="Slide Number Placeholder 3">
            <a:extLst>
              <a:ext uri="{FF2B5EF4-FFF2-40B4-BE49-F238E27FC236}">
                <a16:creationId xmlns:a16="http://schemas.microsoft.com/office/drawing/2014/main" id="{64099F8B-49C9-8249-AC55-95FBF42416D5}"/>
              </a:ext>
            </a:extLst>
          </p:cNvPr>
          <p:cNvSpPr>
            <a:spLocks noGrp="1"/>
          </p:cNvSpPr>
          <p:nvPr>
            <p:ph type="sldNum" sz="quarter" idx="12"/>
          </p:nvPr>
        </p:nvSpPr>
        <p:spPr/>
        <p:txBody>
          <a:bodyPr/>
          <a:lstStyle/>
          <a:p>
            <a:fld id="{0A887F87-CC6E-9D40-8C11-34AE7DC7CB9A}" type="slidenum">
              <a:rPr lang="en-US" smtClean="0"/>
              <a:pPr/>
              <a:t>34</a:t>
            </a:fld>
            <a:endParaRPr lang="en-US" dirty="0"/>
          </a:p>
        </p:txBody>
      </p:sp>
      <p:sp>
        <p:nvSpPr>
          <p:cNvPr id="5" name="Content Placeholder 2">
            <a:extLst>
              <a:ext uri="{FF2B5EF4-FFF2-40B4-BE49-F238E27FC236}">
                <a16:creationId xmlns:a16="http://schemas.microsoft.com/office/drawing/2014/main" id="{2ACFB04E-23EC-CF43-966C-37747C7C3502}"/>
              </a:ext>
            </a:extLst>
          </p:cNvPr>
          <p:cNvSpPr txBox="1">
            <a:spLocks/>
          </p:cNvSpPr>
          <p:nvPr/>
        </p:nvSpPr>
        <p:spPr>
          <a:xfrm>
            <a:off x="0" y="3976796"/>
            <a:ext cx="9783725" cy="2586943"/>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Los amigos y la familia algunas veces pueden ayudarnos a pasar el día, pero la mayoría de los padres lo hacen solos.   La mayoría de los padres aceptan simplemente que la crianza es así, y que nosotros solos necesitamos asumir esta impresionante responsabilidad de criar a los hijos. </a:t>
            </a:r>
          </a:p>
          <a:p>
            <a:r>
              <a:rPr lang="es-CO" sz="2400" dirty="0"/>
              <a:t>La crianza de los hijos podría ser mucho más fácil y menos estresante si nuestra sociedad diera un paso adelante y nos proporcionara el apoyo necesario para triunfar como padres.</a:t>
            </a:r>
          </a:p>
          <a:p>
            <a:endParaRPr lang="en-US" sz="1800" dirty="0"/>
          </a:p>
        </p:txBody>
      </p:sp>
    </p:spTree>
    <p:extLst>
      <p:ext uri="{BB962C8B-B14F-4D97-AF65-F5344CB8AC3E}">
        <p14:creationId xmlns:p14="http://schemas.microsoft.com/office/powerpoint/2010/main" val="2696943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3F25-4452-D942-8FFD-01227335DDA7}"/>
              </a:ext>
            </a:extLst>
          </p:cNvPr>
          <p:cNvSpPr>
            <a:spLocks noGrp="1"/>
          </p:cNvSpPr>
          <p:nvPr>
            <p:ph type="title"/>
          </p:nvPr>
        </p:nvSpPr>
        <p:spPr>
          <a:xfrm>
            <a:off x="434162" y="0"/>
            <a:ext cx="8996916" cy="1353345"/>
          </a:xfrm>
        </p:spPr>
        <p:txBody>
          <a:bodyPr/>
          <a:lstStyle/>
          <a:p>
            <a:pPr algn="ctr"/>
            <a:r>
              <a:rPr lang="en-US" sz="3600" dirty="0"/>
              <a:t>Big Shift Activity</a:t>
            </a:r>
            <a:br>
              <a:rPr lang="en-US" sz="3600" dirty="0"/>
            </a:br>
            <a:r>
              <a:rPr lang="en-US" sz="3600" dirty="0" err="1"/>
              <a:t>Actividad</a:t>
            </a:r>
            <a:r>
              <a:rPr lang="en-US" sz="3600" dirty="0"/>
              <a:t> del Gran Cambio</a:t>
            </a:r>
            <a:endParaRPr lang="en-US" sz="3600" dirty="0">
              <a:highlight>
                <a:srgbClr val="FFFF00"/>
              </a:highlight>
            </a:endParaRPr>
          </a:p>
        </p:txBody>
      </p:sp>
      <p:sp>
        <p:nvSpPr>
          <p:cNvPr id="3" name="Content Placeholder 2">
            <a:extLst>
              <a:ext uri="{FF2B5EF4-FFF2-40B4-BE49-F238E27FC236}">
                <a16:creationId xmlns:a16="http://schemas.microsoft.com/office/drawing/2014/main" id="{20AED991-F262-6E4E-A2CC-EE6F58499D45}"/>
              </a:ext>
            </a:extLst>
          </p:cNvPr>
          <p:cNvSpPr>
            <a:spLocks noGrp="1"/>
          </p:cNvSpPr>
          <p:nvPr>
            <p:ph idx="1"/>
          </p:nvPr>
        </p:nvSpPr>
        <p:spPr>
          <a:xfrm>
            <a:off x="40758" y="1371600"/>
            <a:ext cx="9783725" cy="2424896"/>
          </a:xfrm>
        </p:spPr>
        <p:txBody>
          <a:bodyPr/>
          <a:lstStyle/>
          <a:p>
            <a:r>
              <a:rPr lang="en-US" sz="2400" dirty="0"/>
              <a:t>In this activity, we’ll see how we are currently supported and then we’ll reimagine what it would look like for society to truly value all families. </a:t>
            </a:r>
          </a:p>
          <a:p>
            <a:r>
              <a:rPr lang="en-US" sz="2400" dirty="0"/>
              <a:t>Turn to your Big Shift Handout.</a:t>
            </a:r>
          </a:p>
          <a:p>
            <a:pPr lvl="1"/>
            <a:r>
              <a:rPr lang="en-US" sz="2400" dirty="0"/>
              <a:t>Everything listed describes something that would help parents to be able to raise their children that supports our children’s development especially in the earliest years when we are helping build their brains. </a:t>
            </a:r>
          </a:p>
          <a:p>
            <a:endParaRPr lang="en-US" dirty="0"/>
          </a:p>
        </p:txBody>
      </p:sp>
      <p:sp>
        <p:nvSpPr>
          <p:cNvPr id="4" name="Slide Number Placeholder 3">
            <a:extLst>
              <a:ext uri="{FF2B5EF4-FFF2-40B4-BE49-F238E27FC236}">
                <a16:creationId xmlns:a16="http://schemas.microsoft.com/office/drawing/2014/main" id="{1C253A05-3F30-3345-97F5-9791574D4579}"/>
              </a:ext>
            </a:extLst>
          </p:cNvPr>
          <p:cNvSpPr>
            <a:spLocks noGrp="1"/>
          </p:cNvSpPr>
          <p:nvPr>
            <p:ph type="sldNum" sz="quarter" idx="12"/>
          </p:nvPr>
        </p:nvSpPr>
        <p:spPr/>
        <p:txBody>
          <a:bodyPr/>
          <a:lstStyle/>
          <a:p>
            <a:fld id="{0A887F87-CC6E-9D40-8C11-34AE7DC7CB9A}" type="slidenum">
              <a:rPr lang="en-US" smtClean="0"/>
              <a:pPr/>
              <a:t>35</a:t>
            </a:fld>
            <a:endParaRPr lang="en-US" dirty="0"/>
          </a:p>
        </p:txBody>
      </p:sp>
      <p:sp>
        <p:nvSpPr>
          <p:cNvPr id="5" name="Content Placeholder 2">
            <a:extLst>
              <a:ext uri="{FF2B5EF4-FFF2-40B4-BE49-F238E27FC236}">
                <a16:creationId xmlns:a16="http://schemas.microsoft.com/office/drawing/2014/main" id="{D9F5C5A6-9B8D-ED4C-9F2A-9596CA58B997}"/>
              </a:ext>
            </a:extLst>
          </p:cNvPr>
          <p:cNvSpPr txBox="1">
            <a:spLocks/>
          </p:cNvSpPr>
          <p:nvPr/>
        </p:nvSpPr>
        <p:spPr>
          <a:xfrm>
            <a:off x="0" y="4047281"/>
            <a:ext cx="9783725" cy="2424896"/>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En esta actividad, vamos a ver cómo nos apoyamos en la actualidad, y después re imaginaremos cómo sería si la sociedad valorara a todas las familias verdaderamente. </a:t>
            </a:r>
          </a:p>
          <a:p>
            <a:r>
              <a:rPr lang="es-CO" sz="2400" dirty="0"/>
              <a:t>Consulte su Folleto del Gran Cambio.</a:t>
            </a:r>
          </a:p>
          <a:p>
            <a:pPr lvl="1"/>
            <a:r>
              <a:rPr lang="es-CO" sz="2400" dirty="0"/>
              <a:t>Todo lo que se menciona describe algo que les ayudaría a los padres a ser capaces de criar a sus hijos y que apoya el desarrollo de nuestros hijos, especialmente en los primeros años, cuando les estamos ayudando a construir sus cerebros. </a:t>
            </a:r>
          </a:p>
          <a:p>
            <a:endParaRPr lang="en-US" dirty="0"/>
          </a:p>
        </p:txBody>
      </p:sp>
    </p:spTree>
    <p:extLst>
      <p:ext uri="{BB962C8B-B14F-4D97-AF65-F5344CB8AC3E}">
        <p14:creationId xmlns:p14="http://schemas.microsoft.com/office/powerpoint/2010/main" val="731934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E40-E7B2-9F4D-BE0C-CF1CE4DFACF9}"/>
              </a:ext>
            </a:extLst>
          </p:cNvPr>
          <p:cNvSpPr>
            <a:spLocks noGrp="1"/>
          </p:cNvSpPr>
          <p:nvPr>
            <p:ph type="title"/>
          </p:nvPr>
        </p:nvSpPr>
        <p:spPr>
          <a:xfrm>
            <a:off x="393404" y="0"/>
            <a:ext cx="8996916" cy="1353345"/>
          </a:xfrm>
        </p:spPr>
        <p:txBody>
          <a:bodyPr/>
          <a:lstStyle/>
          <a:p>
            <a:pPr algn="ctr"/>
            <a:r>
              <a:rPr lang="en-US" sz="3600" dirty="0"/>
              <a:t>Big Shift Activity</a:t>
            </a:r>
            <a:br>
              <a:rPr lang="en-US" sz="3600" dirty="0"/>
            </a:br>
            <a:r>
              <a:rPr lang="en-US" sz="3600" dirty="0" err="1"/>
              <a:t>Actividad</a:t>
            </a:r>
            <a:r>
              <a:rPr lang="en-US" sz="3600" dirty="0"/>
              <a:t> del Gran Cambio</a:t>
            </a:r>
            <a:endParaRPr lang="en-US" sz="3600" dirty="0">
              <a:highlight>
                <a:srgbClr val="FFFF00"/>
              </a:highlight>
            </a:endParaRPr>
          </a:p>
        </p:txBody>
      </p:sp>
      <p:sp>
        <p:nvSpPr>
          <p:cNvPr id="3" name="Content Placeholder 2">
            <a:extLst>
              <a:ext uri="{FF2B5EF4-FFF2-40B4-BE49-F238E27FC236}">
                <a16:creationId xmlns:a16="http://schemas.microsoft.com/office/drawing/2014/main" id="{16815849-E7BD-DA4C-BC21-E65DECF78D26}"/>
              </a:ext>
            </a:extLst>
          </p:cNvPr>
          <p:cNvSpPr>
            <a:spLocks noGrp="1"/>
          </p:cNvSpPr>
          <p:nvPr>
            <p:ph idx="1"/>
          </p:nvPr>
        </p:nvSpPr>
        <p:spPr>
          <a:xfrm>
            <a:off x="0" y="1371600"/>
            <a:ext cx="9783725" cy="1938760"/>
          </a:xfrm>
        </p:spPr>
        <p:txBody>
          <a:bodyPr/>
          <a:lstStyle/>
          <a:p>
            <a:r>
              <a:rPr lang="en-US" sz="2400" dirty="0"/>
              <a:t>Turn to the person next to you and list and talk about which of these needs have been important. </a:t>
            </a:r>
          </a:p>
          <a:p>
            <a:r>
              <a:rPr lang="en-US" sz="2400" dirty="0"/>
              <a:t>If anything is missing, please write down on the bottom of your handout. </a:t>
            </a:r>
          </a:p>
          <a:p>
            <a:r>
              <a:rPr lang="en-US" sz="2400" dirty="0"/>
              <a:t>Timer will be set for 10 minutes! </a:t>
            </a:r>
          </a:p>
        </p:txBody>
      </p:sp>
      <p:sp>
        <p:nvSpPr>
          <p:cNvPr id="4" name="Slide Number Placeholder 3">
            <a:extLst>
              <a:ext uri="{FF2B5EF4-FFF2-40B4-BE49-F238E27FC236}">
                <a16:creationId xmlns:a16="http://schemas.microsoft.com/office/drawing/2014/main" id="{316AFBDD-9579-894C-94F6-04F2C003F549}"/>
              </a:ext>
            </a:extLst>
          </p:cNvPr>
          <p:cNvSpPr>
            <a:spLocks noGrp="1"/>
          </p:cNvSpPr>
          <p:nvPr>
            <p:ph type="sldNum" sz="quarter" idx="12"/>
          </p:nvPr>
        </p:nvSpPr>
        <p:spPr/>
        <p:txBody>
          <a:bodyPr/>
          <a:lstStyle/>
          <a:p>
            <a:fld id="{0A887F87-CC6E-9D40-8C11-34AE7DC7CB9A}" type="slidenum">
              <a:rPr lang="en-US" smtClean="0"/>
              <a:pPr/>
              <a:t>36</a:t>
            </a:fld>
            <a:endParaRPr lang="en-US" dirty="0"/>
          </a:p>
        </p:txBody>
      </p:sp>
      <p:sp>
        <p:nvSpPr>
          <p:cNvPr id="7" name="Content Placeholder 2">
            <a:extLst>
              <a:ext uri="{FF2B5EF4-FFF2-40B4-BE49-F238E27FC236}">
                <a16:creationId xmlns:a16="http://schemas.microsoft.com/office/drawing/2014/main" id="{168F4F4C-A9A4-5645-9F4C-FCEFEB8A0DA6}"/>
              </a:ext>
            </a:extLst>
          </p:cNvPr>
          <p:cNvSpPr txBox="1">
            <a:spLocks/>
          </p:cNvSpPr>
          <p:nvPr/>
        </p:nvSpPr>
        <p:spPr>
          <a:xfrm>
            <a:off x="0" y="4024131"/>
            <a:ext cx="9783725" cy="1938760"/>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Diríjase a la persona que tiene justo al lado, y haga una lista y hable sobre cuáles de estas necesidades han sido importantes. </a:t>
            </a:r>
          </a:p>
          <a:p>
            <a:r>
              <a:rPr lang="es-CO" sz="2400" dirty="0"/>
              <a:t>Si algo falta, por favor escríbalo en la parte de abajo de su folleto. </a:t>
            </a:r>
          </a:p>
          <a:p>
            <a:r>
              <a:rPr lang="es-CO" sz="2400" dirty="0"/>
              <a:t>¡El cronómetro se pondrá en marcha durante 10 minutos</a:t>
            </a:r>
            <a:r>
              <a:rPr lang="en-US" sz="2400" dirty="0"/>
              <a:t>! </a:t>
            </a:r>
          </a:p>
        </p:txBody>
      </p:sp>
    </p:spTree>
    <p:extLst>
      <p:ext uri="{BB962C8B-B14F-4D97-AF65-F5344CB8AC3E}">
        <p14:creationId xmlns:p14="http://schemas.microsoft.com/office/powerpoint/2010/main" val="4282652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E40-E7B2-9F4D-BE0C-CF1CE4DFACF9}"/>
              </a:ext>
            </a:extLst>
          </p:cNvPr>
          <p:cNvSpPr>
            <a:spLocks noGrp="1"/>
          </p:cNvSpPr>
          <p:nvPr>
            <p:ph type="title"/>
          </p:nvPr>
        </p:nvSpPr>
        <p:spPr>
          <a:xfrm>
            <a:off x="393404" y="0"/>
            <a:ext cx="8996916" cy="1353345"/>
          </a:xfrm>
        </p:spPr>
        <p:txBody>
          <a:bodyPr/>
          <a:lstStyle/>
          <a:p>
            <a:pPr algn="ctr"/>
            <a:r>
              <a:rPr lang="en-US" sz="3600" dirty="0"/>
              <a:t>Big Shift Activity </a:t>
            </a:r>
            <a:br>
              <a:rPr lang="en-US" sz="3600" dirty="0"/>
            </a:br>
            <a:r>
              <a:rPr lang="es-CO" sz="3600" dirty="0"/>
              <a:t>Actividad</a:t>
            </a:r>
            <a:r>
              <a:rPr lang="en-US" sz="3600" dirty="0"/>
              <a:t> del Gran Cambio</a:t>
            </a:r>
            <a:r>
              <a:rPr lang="en-US" sz="3600" dirty="0">
                <a:highlight>
                  <a:srgbClr val="FFFF00"/>
                </a:highlight>
              </a:rPr>
              <a:t> </a:t>
            </a:r>
          </a:p>
        </p:txBody>
      </p:sp>
      <p:sp>
        <p:nvSpPr>
          <p:cNvPr id="3" name="Content Placeholder 2">
            <a:extLst>
              <a:ext uri="{FF2B5EF4-FFF2-40B4-BE49-F238E27FC236}">
                <a16:creationId xmlns:a16="http://schemas.microsoft.com/office/drawing/2014/main" id="{16815849-E7BD-DA4C-BC21-E65DECF78D26}"/>
              </a:ext>
            </a:extLst>
          </p:cNvPr>
          <p:cNvSpPr>
            <a:spLocks noGrp="1"/>
          </p:cNvSpPr>
          <p:nvPr>
            <p:ph idx="1"/>
          </p:nvPr>
        </p:nvSpPr>
        <p:spPr>
          <a:xfrm>
            <a:off x="0" y="1371600"/>
            <a:ext cx="9783725" cy="1799863"/>
          </a:xfrm>
        </p:spPr>
        <p:txBody>
          <a:bodyPr/>
          <a:lstStyle/>
          <a:p>
            <a:r>
              <a:rPr lang="en-US" sz="2400" dirty="0"/>
              <a:t>Now think about 2-3 needs that are important or challenging.</a:t>
            </a:r>
          </a:p>
          <a:p>
            <a:r>
              <a:rPr lang="en-US" sz="2400" dirty="0"/>
              <a:t>Please copy each need twice onto individual sticky notes and put them into two stacks. </a:t>
            </a:r>
          </a:p>
          <a:p>
            <a:r>
              <a:rPr lang="en-US" sz="2400" dirty="0"/>
              <a:t>Timer will be set for 3 minutes! </a:t>
            </a:r>
          </a:p>
        </p:txBody>
      </p:sp>
      <p:sp>
        <p:nvSpPr>
          <p:cNvPr id="4" name="Slide Number Placeholder 3">
            <a:extLst>
              <a:ext uri="{FF2B5EF4-FFF2-40B4-BE49-F238E27FC236}">
                <a16:creationId xmlns:a16="http://schemas.microsoft.com/office/drawing/2014/main" id="{316AFBDD-9579-894C-94F6-04F2C003F549}"/>
              </a:ext>
            </a:extLst>
          </p:cNvPr>
          <p:cNvSpPr>
            <a:spLocks noGrp="1"/>
          </p:cNvSpPr>
          <p:nvPr>
            <p:ph type="sldNum" sz="quarter" idx="12"/>
          </p:nvPr>
        </p:nvSpPr>
        <p:spPr/>
        <p:txBody>
          <a:bodyPr/>
          <a:lstStyle/>
          <a:p>
            <a:fld id="{0A887F87-CC6E-9D40-8C11-34AE7DC7CB9A}" type="slidenum">
              <a:rPr lang="en-US" smtClean="0"/>
              <a:pPr/>
              <a:t>37</a:t>
            </a:fld>
            <a:endParaRPr lang="en-US" dirty="0"/>
          </a:p>
        </p:txBody>
      </p:sp>
      <p:sp>
        <p:nvSpPr>
          <p:cNvPr id="5" name="Content Placeholder 2">
            <a:extLst>
              <a:ext uri="{FF2B5EF4-FFF2-40B4-BE49-F238E27FC236}">
                <a16:creationId xmlns:a16="http://schemas.microsoft.com/office/drawing/2014/main" id="{20CC954B-1467-014B-9DF3-51BD7EE6A265}"/>
              </a:ext>
            </a:extLst>
          </p:cNvPr>
          <p:cNvSpPr txBox="1">
            <a:spLocks/>
          </p:cNvSpPr>
          <p:nvPr/>
        </p:nvSpPr>
        <p:spPr>
          <a:xfrm>
            <a:off x="0" y="4209326"/>
            <a:ext cx="9783725" cy="1799863"/>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Ahora piense sobre 2 o 3 necesidades que son importantes o que supongan un reto.</a:t>
            </a:r>
          </a:p>
          <a:p>
            <a:r>
              <a:rPr lang="es-CO" sz="2400" dirty="0"/>
              <a:t>Por favor, copie cada necesidad dos veces en notas adhesivas individuales y póngalas en dos pilas.   </a:t>
            </a:r>
          </a:p>
          <a:p>
            <a:r>
              <a:rPr lang="es-CO" sz="2400" dirty="0"/>
              <a:t>¡El cronómetro estará activado durante 3 minutos</a:t>
            </a:r>
            <a:r>
              <a:rPr lang="en-US" sz="2400" dirty="0"/>
              <a:t>! </a:t>
            </a:r>
          </a:p>
        </p:txBody>
      </p:sp>
    </p:spTree>
    <p:extLst>
      <p:ext uri="{BB962C8B-B14F-4D97-AF65-F5344CB8AC3E}">
        <p14:creationId xmlns:p14="http://schemas.microsoft.com/office/powerpoint/2010/main" val="340072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F071-83EA-1D4F-AD58-76558124895D}"/>
              </a:ext>
            </a:extLst>
          </p:cNvPr>
          <p:cNvSpPr>
            <a:spLocks noGrp="1"/>
          </p:cNvSpPr>
          <p:nvPr>
            <p:ph type="title"/>
          </p:nvPr>
        </p:nvSpPr>
        <p:spPr>
          <a:xfrm>
            <a:off x="233696" y="18255"/>
            <a:ext cx="8996916" cy="1353345"/>
          </a:xfrm>
        </p:spPr>
        <p:txBody>
          <a:bodyPr/>
          <a:lstStyle/>
          <a:p>
            <a:pPr algn="ctr"/>
            <a:r>
              <a:rPr lang="en-US" sz="3600" dirty="0"/>
              <a:t>Big Shift Activity </a:t>
            </a:r>
            <a:br>
              <a:rPr lang="en-US" sz="3600" dirty="0"/>
            </a:br>
            <a:r>
              <a:rPr lang="es-CO" sz="3600" dirty="0"/>
              <a:t>Actividad </a:t>
            </a:r>
            <a:r>
              <a:rPr lang="en-US" sz="3600" dirty="0"/>
              <a:t>del Gran Cambio</a:t>
            </a:r>
            <a:r>
              <a:rPr lang="en-US" sz="3600" dirty="0">
                <a:highlight>
                  <a:srgbClr val="FFFF00"/>
                </a:highlight>
              </a:rPr>
              <a:t> </a:t>
            </a:r>
          </a:p>
        </p:txBody>
      </p:sp>
      <p:sp>
        <p:nvSpPr>
          <p:cNvPr id="3" name="Content Placeholder 2">
            <a:extLst>
              <a:ext uri="{FF2B5EF4-FFF2-40B4-BE49-F238E27FC236}">
                <a16:creationId xmlns:a16="http://schemas.microsoft.com/office/drawing/2014/main" id="{5B4A0CC2-7744-D247-A6A0-3E2D9A0C8A4D}"/>
              </a:ext>
            </a:extLst>
          </p:cNvPr>
          <p:cNvSpPr>
            <a:spLocks noGrp="1"/>
          </p:cNvSpPr>
          <p:nvPr>
            <p:ph idx="1"/>
          </p:nvPr>
        </p:nvSpPr>
        <p:spPr>
          <a:xfrm>
            <a:off x="0" y="1475773"/>
            <a:ext cx="10509813" cy="2285999"/>
          </a:xfrm>
        </p:spPr>
        <p:txBody>
          <a:bodyPr/>
          <a:lstStyle/>
          <a:p>
            <a:r>
              <a:rPr lang="en-US" sz="2400" dirty="0"/>
              <a:t>Think about where you get support for the needs on your sticky notes. </a:t>
            </a:r>
          </a:p>
          <a:p>
            <a:r>
              <a:rPr lang="en-US" sz="2400" dirty="0"/>
              <a:t>Do you address these needs yourself?</a:t>
            </a:r>
          </a:p>
          <a:p>
            <a:r>
              <a:rPr lang="en-US" sz="2400" dirty="0"/>
              <a:t>Are you helped by friends?</a:t>
            </a:r>
          </a:p>
          <a:p>
            <a:r>
              <a:rPr lang="en-US" sz="2400" dirty="0"/>
              <a:t>Does your employer or government help?</a:t>
            </a:r>
          </a:p>
          <a:p>
            <a:r>
              <a:rPr lang="en-US" sz="2400" dirty="0"/>
              <a:t>Think of your support falling into two categories, “individuals or institutions.”</a:t>
            </a:r>
          </a:p>
          <a:p>
            <a:endParaRPr lang="en-US" dirty="0"/>
          </a:p>
        </p:txBody>
      </p:sp>
      <p:sp>
        <p:nvSpPr>
          <p:cNvPr id="4" name="Slide Number Placeholder 3">
            <a:extLst>
              <a:ext uri="{FF2B5EF4-FFF2-40B4-BE49-F238E27FC236}">
                <a16:creationId xmlns:a16="http://schemas.microsoft.com/office/drawing/2014/main" id="{AFDAF538-4596-954C-921B-01BEB253DAB8}"/>
              </a:ext>
            </a:extLst>
          </p:cNvPr>
          <p:cNvSpPr>
            <a:spLocks noGrp="1"/>
          </p:cNvSpPr>
          <p:nvPr>
            <p:ph type="sldNum" sz="quarter" idx="12"/>
          </p:nvPr>
        </p:nvSpPr>
        <p:spPr/>
        <p:txBody>
          <a:bodyPr/>
          <a:lstStyle/>
          <a:p>
            <a:fld id="{0A887F87-CC6E-9D40-8C11-34AE7DC7CB9A}" type="slidenum">
              <a:rPr lang="en-US" smtClean="0"/>
              <a:pPr/>
              <a:t>38</a:t>
            </a:fld>
            <a:endParaRPr lang="en-US" dirty="0"/>
          </a:p>
        </p:txBody>
      </p:sp>
      <p:sp>
        <p:nvSpPr>
          <p:cNvPr id="5" name="Content Placeholder 2">
            <a:extLst>
              <a:ext uri="{FF2B5EF4-FFF2-40B4-BE49-F238E27FC236}">
                <a16:creationId xmlns:a16="http://schemas.microsoft.com/office/drawing/2014/main" id="{EC4412BD-ABE2-2E46-8D6A-A3870C1F8D10}"/>
              </a:ext>
            </a:extLst>
          </p:cNvPr>
          <p:cNvSpPr txBox="1">
            <a:spLocks/>
          </p:cNvSpPr>
          <p:nvPr/>
        </p:nvSpPr>
        <p:spPr>
          <a:xfrm>
            <a:off x="0" y="3865945"/>
            <a:ext cx="10509813" cy="2285999"/>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Piense acerca de dónde obtiene usted apoyo para las necesidades que están en sus notas adhesivas. </a:t>
            </a:r>
          </a:p>
          <a:p>
            <a:r>
              <a:rPr lang="es-CO" sz="2400" dirty="0"/>
              <a:t>¿Atiende estas necesidades usted mismo?</a:t>
            </a:r>
          </a:p>
          <a:p>
            <a:r>
              <a:rPr lang="es-CO" sz="2400" dirty="0"/>
              <a:t>¿Le ayudan sus amigos?</a:t>
            </a:r>
          </a:p>
          <a:p>
            <a:r>
              <a:rPr lang="es-CO" sz="2400" dirty="0"/>
              <a:t>¿Le ayuda su empleador o el gobierno?</a:t>
            </a:r>
          </a:p>
          <a:p>
            <a:r>
              <a:rPr lang="es-CO" sz="2400" dirty="0"/>
              <a:t>Piense que su apoyo de divide en dos categorías: “individuos o instituciones”.</a:t>
            </a:r>
          </a:p>
          <a:p>
            <a:endParaRPr lang="en-US" dirty="0"/>
          </a:p>
        </p:txBody>
      </p:sp>
    </p:spTree>
    <p:extLst>
      <p:ext uri="{BB962C8B-B14F-4D97-AF65-F5344CB8AC3E}">
        <p14:creationId xmlns:p14="http://schemas.microsoft.com/office/powerpoint/2010/main" val="1984767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F071-83EA-1D4F-AD58-76558124895D}"/>
              </a:ext>
            </a:extLst>
          </p:cNvPr>
          <p:cNvSpPr>
            <a:spLocks noGrp="1"/>
          </p:cNvSpPr>
          <p:nvPr>
            <p:ph type="title"/>
          </p:nvPr>
        </p:nvSpPr>
        <p:spPr>
          <a:xfrm>
            <a:off x="460688" y="0"/>
            <a:ext cx="8996916" cy="1353345"/>
          </a:xfrm>
        </p:spPr>
        <p:txBody>
          <a:bodyPr/>
          <a:lstStyle/>
          <a:p>
            <a:pPr algn="ctr"/>
            <a:r>
              <a:rPr lang="en-US" sz="3600" dirty="0"/>
              <a:t>Big Shift Activity </a:t>
            </a:r>
            <a:br>
              <a:rPr lang="en-US" sz="3600" dirty="0"/>
            </a:br>
            <a:r>
              <a:rPr lang="es-CO" sz="3600" dirty="0"/>
              <a:t>Actividad</a:t>
            </a:r>
            <a:r>
              <a:rPr lang="en-US" sz="3600" dirty="0"/>
              <a:t> del Gran Cambio </a:t>
            </a:r>
            <a:r>
              <a:rPr lang="en-US" sz="3600" dirty="0">
                <a:highlight>
                  <a:srgbClr val="FFFF00"/>
                </a:highlight>
              </a:rPr>
              <a:t> </a:t>
            </a:r>
          </a:p>
        </p:txBody>
      </p:sp>
      <p:sp>
        <p:nvSpPr>
          <p:cNvPr id="3" name="Content Placeholder 2">
            <a:extLst>
              <a:ext uri="{FF2B5EF4-FFF2-40B4-BE49-F238E27FC236}">
                <a16:creationId xmlns:a16="http://schemas.microsoft.com/office/drawing/2014/main" id="{5B4A0CC2-7744-D247-A6A0-3E2D9A0C8A4D}"/>
              </a:ext>
            </a:extLst>
          </p:cNvPr>
          <p:cNvSpPr>
            <a:spLocks noGrp="1"/>
          </p:cNvSpPr>
          <p:nvPr>
            <p:ph idx="1"/>
          </p:nvPr>
        </p:nvSpPr>
        <p:spPr>
          <a:xfrm>
            <a:off x="67283" y="1533645"/>
            <a:ext cx="9783725" cy="1695691"/>
          </a:xfrm>
        </p:spPr>
        <p:txBody>
          <a:bodyPr/>
          <a:lstStyle/>
          <a:p>
            <a:r>
              <a:rPr lang="en-US" sz="2400" dirty="0"/>
              <a:t>Look at the front of the poster.</a:t>
            </a:r>
          </a:p>
          <a:p>
            <a:r>
              <a:rPr lang="en-US" sz="2400" dirty="0"/>
              <a:t>The left side of the scale lists different individuals who might help us meet needs such as yourself or your partner, your friends and family social media connections - or a service you pay for yourself. </a:t>
            </a:r>
          </a:p>
          <a:p>
            <a:pPr marL="0" indent="0">
              <a:buNone/>
            </a:pPr>
            <a:endParaRPr lang="en-US" dirty="0"/>
          </a:p>
        </p:txBody>
      </p:sp>
      <p:sp>
        <p:nvSpPr>
          <p:cNvPr id="4" name="Slide Number Placeholder 3">
            <a:extLst>
              <a:ext uri="{FF2B5EF4-FFF2-40B4-BE49-F238E27FC236}">
                <a16:creationId xmlns:a16="http://schemas.microsoft.com/office/drawing/2014/main" id="{AFDAF538-4596-954C-921B-01BEB253DAB8}"/>
              </a:ext>
            </a:extLst>
          </p:cNvPr>
          <p:cNvSpPr>
            <a:spLocks noGrp="1"/>
          </p:cNvSpPr>
          <p:nvPr>
            <p:ph type="sldNum" sz="quarter" idx="12"/>
          </p:nvPr>
        </p:nvSpPr>
        <p:spPr/>
        <p:txBody>
          <a:bodyPr/>
          <a:lstStyle/>
          <a:p>
            <a:fld id="{0A887F87-CC6E-9D40-8C11-34AE7DC7CB9A}" type="slidenum">
              <a:rPr lang="en-US" smtClean="0"/>
              <a:pPr/>
              <a:t>39</a:t>
            </a:fld>
            <a:endParaRPr lang="en-US" dirty="0"/>
          </a:p>
        </p:txBody>
      </p:sp>
      <p:sp>
        <p:nvSpPr>
          <p:cNvPr id="5" name="Content Placeholder 2">
            <a:extLst>
              <a:ext uri="{FF2B5EF4-FFF2-40B4-BE49-F238E27FC236}">
                <a16:creationId xmlns:a16="http://schemas.microsoft.com/office/drawing/2014/main" id="{72C4122E-9F4F-2940-BE34-4D29D1032028}"/>
              </a:ext>
            </a:extLst>
          </p:cNvPr>
          <p:cNvSpPr txBox="1">
            <a:spLocks/>
          </p:cNvSpPr>
          <p:nvPr/>
        </p:nvSpPr>
        <p:spPr>
          <a:xfrm>
            <a:off x="0" y="3977833"/>
            <a:ext cx="9783725" cy="1695691"/>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Mire la parte de adelante del cartel.</a:t>
            </a:r>
          </a:p>
          <a:p>
            <a:r>
              <a:rPr lang="es-CO" sz="2400" dirty="0"/>
              <a:t>La parte izquierda de la escala tiene una lista de los diferentes individuos que podrían ayudarnos a satisfacer nuestras necesidades como usted mismo o su pareja, sus amigos, su familia y sus conexiones en las redes sociales, o un servicio que pague usted mismo.</a:t>
            </a:r>
            <a:endParaRPr lang="es-CO" dirty="0"/>
          </a:p>
        </p:txBody>
      </p:sp>
    </p:spTree>
    <p:extLst>
      <p:ext uri="{BB962C8B-B14F-4D97-AF65-F5344CB8AC3E}">
        <p14:creationId xmlns:p14="http://schemas.microsoft.com/office/powerpoint/2010/main" val="184293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D677-FCA8-7749-908A-40415FD54265}"/>
              </a:ext>
            </a:extLst>
          </p:cNvPr>
          <p:cNvSpPr>
            <a:spLocks noGrp="1"/>
          </p:cNvSpPr>
          <p:nvPr>
            <p:ph type="title"/>
          </p:nvPr>
        </p:nvSpPr>
        <p:spPr/>
        <p:txBody>
          <a:bodyPr/>
          <a:lstStyle/>
          <a:p>
            <a:r>
              <a:rPr lang="en-US" dirty="0"/>
              <a:t>Welcome Dr. Dana </a:t>
            </a:r>
            <a:r>
              <a:rPr lang="en-US" dirty="0" err="1"/>
              <a:t>Suskind</a:t>
            </a:r>
            <a:endParaRPr lang="en-US" dirty="0"/>
          </a:p>
        </p:txBody>
      </p:sp>
      <p:sp>
        <p:nvSpPr>
          <p:cNvPr id="3" name="Content Placeholder 2">
            <a:extLst>
              <a:ext uri="{FF2B5EF4-FFF2-40B4-BE49-F238E27FC236}">
                <a16:creationId xmlns:a16="http://schemas.microsoft.com/office/drawing/2014/main" id="{D1FA77A6-6E37-4644-B5CB-BA5CA472E61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D8C260B-0F6D-3F40-AE3E-8CFCAE71B4AF}"/>
              </a:ext>
            </a:extLst>
          </p:cNvPr>
          <p:cNvSpPr>
            <a:spLocks noGrp="1"/>
          </p:cNvSpPr>
          <p:nvPr>
            <p:ph type="sldNum" sz="quarter" idx="12"/>
          </p:nvPr>
        </p:nvSpPr>
        <p:spPr/>
        <p:txBody>
          <a:bodyPr/>
          <a:lstStyle/>
          <a:p>
            <a:fld id="{0A887F87-CC6E-9D40-8C11-34AE7DC7CB9A}" type="slidenum">
              <a:rPr lang="en-US" smtClean="0"/>
              <a:pPr/>
              <a:t>4</a:t>
            </a:fld>
            <a:endParaRPr lang="en-US" dirty="0"/>
          </a:p>
        </p:txBody>
      </p:sp>
    </p:spTree>
    <p:extLst>
      <p:ext uri="{BB962C8B-B14F-4D97-AF65-F5344CB8AC3E}">
        <p14:creationId xmlns:p14="http://schemas.microsoft.com/office/powerpoint/2010/main" val="783865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F071-83EA-1D4F-AD58-76558124895D}"/>
              </a:ext>
            </a:extLst>
          </p:cNvPr>
          <p:cNvSpPr>
            <a:spLocks noGrp="1"/>
          </p:cNvSpPr>
          <p:nvPr>
            <p:ph type="title"/>
          </p:nvPr>
        </p:nvSpPr>
        <p:spPr>
          <a:xfrm>
            <a:off x="293819" y="0"/>
            <a:ext cx="8996916" cy="1353345"/>
          </a:xfrm>
        </p:spPr>
        <p:txBody>
          <a:bodyPr/>
          <a:lstStyle/>
          <a:p>
            <a:pPr algn="ctr"/>
            <a:r>
              <a:rPr lang="en-US" sz="3600" dirty="0"/>
              <a:t>Big Shift Activity </a:t>
            </a:r>
            <a:br>
              <a:rPr lang="en-US" sz="3600" dirty="0"/>
            </a:br>
            <a:r>
              <a:rPr lang="es-CO" sz="3600" dirty="0"/>
              <a:t>Actividad</a:t>
            </a:r>
            <a:r>
              <a:rPr lang="en-US" sz="3600" dirty="0"/>
              <a:t> del Gran Cambio</a:t>
            </a:r>
            <a:r>
              <a:rPr lang="en-US" sz="3600" dirty="0">
                <a:highlight>
                  <a:srgbClr val="FFFF00"/>
                </a:highlight>
              </a:rPr>
              <a:t> </a:t>
            </a:r>
          </a:p>
        </p:txBody>
      </p:sp>
      <p:sp>
        <p:nvSpPr>
          <p:cNvPr id="3" name="Content Placeholder 2">
            <a:extLst>
              <a:ext uri="{FF2B5EF4-FFF2-40B4-BE49-F238E27FC236}">
                <a16:creationId xmlns:a16="http://schemas.microsoft.com/office/drawing/2014/main" id="{5B4A0CC2-7744-D247-A6A0-3E2D9A0C8A4D}"/>
              </a:ext>
            </a:extLst>
          </p:cNvPr>
          <p:cNvSpPr>
            <a:spLocks noGrp="1"/>
          </p:cNvSpPr>
          <p:nvPr>
            <p:ph idx="1"/>
          </p:nvPr>
        </p:nvSpPr>
        <p:spPr>
          <a:xfrm>
            <a:off x="40758" y="1505815"/>
            <a:ext cx="10341733" cy="1923185"/>
          </a:xfrm>
        </p:spPr>
        <p:txBody>
          <a:bodyPr/>
          <a:lstStyle/>
          <a:p>
            <a:r>
              <a:rPr lang="en-US" sz="2400" dirty="0"/>
              <a:t>The other side of the scale lists institutions, such as your or your partner’s employer, state or federal programs, organizations in your community, or the healthcare system. </a:t>
            </a:r>
          </a:p>
          <a:p>
            <a:r>
              <a:rPr lang="en-US" sz="2400" dirty="0"/>
              <a:t>If there is a shared responsibility between the institution and individual, you will place your sticky in the middle.</a:t>
            </a:r>
          </a:p>
          <a:p>
            <a:endParaRPr lang="en-US" dirty="0"/>
          </a:p>
        </p:txBody>
      </p:sp>
      <p:sp>
        <p:nvSpPr>
          <p:cNvPr id="4" name="Slide Number Placeholder 3">
            <a:extLst>
              <a:ext uri="{FF2B5EF4-FFF2-40B4-BE49-F238E27FC236}">
                <a16:creationId xmlns:a16="http://schemas.microsoft.com/office/drawing/2014/main" id="{AFDAF538-4596-954C-921B-01BEB253DAB8}"/>
              </a:ext>
            </a:extLst>
          </p:cNvPr>
          <p:cNvSpPr>
            <a:spLocks noGrp="1"/>
          </p:cNvSpPr>
          <p:nvPr>
            <p:ph type="sldNum" sz="quarter" idx="12"/>
          </p:nvPr>
        </p:nvSpPr>
        <p:spPr/>
        <p:txBody>
          <a:bodyPr/>
          <a:lstStyle/>
          <a:p>
            <a:fld id="{0A887F87-CC6E-9D40-8C11-34AE7DC7CB9A}" type="slidenum">
              <a:rPr lang="en-US" smtClean="0"/>
              <a:pPr/>
              <a:t>40</a:t>
            </a:fld>
            <a:endParaRPr lang="en-US" dirty="0"/>
          </a:p>
        </p:txBody>
      </p:sp>
      <p:sp>
        <p:nvSpPr>
          <p:cNvPr id="5" name="Content Placeholder 2">
            <a:extLst>
              <a:ext uri="{FF2B5EF4-FFF2-40B4-BE49-F238E27FC236}">
                <a16:creationId xmlns:a16="http://schemas.microsoft.com/office/drawing/2014/main" id="{EE735C53-F33E-FB48-BB1B-6A1068AA83EA}"/>
              </a:ext>
            </a:extLst>
          </p:cNvPr>
          <p:cNvSpPr txBox="1">
            <a:spLocks/>
          </p:cNvSpPr>
          <p:nvPr/>
        </p:nvSpPr>
        <p:spPr>
          <a:xfrm>
            <a:off x="40758" y="3973151"/>
            <a:ext cx="10341733" cy="1923185"/>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El otro lado de la escala contiene una lista de instituciones, como el empleador suyo o el de su pareja, programas estatales o federales, organizaciones en su comunidad, o el sistema del cuidado de la salud. </a:t>
            </a:r>
          </a:p>
          <a:p>
            <a:r>
              <a:rPr lang="es-CO" sz="2400" dirty="0"/>
              <a:t>Si hay una responsabilidad compartida entre la institución y el individuo, tendrá que poner su nota adhesiva en el centro.</a:t>
            </a:r>
          </a:p>
          <a:p>
            <a:endParaRPr lang="en-US" dirty="0"/>
          </a:p>
        </p:txBody>
      </p:sp>
    </p:spTree>
    <p:extLst>
      <p:ext uri="{BB962C8B-B14F-4D97-AF65-F5344CB8AC3E}">
        <p14:creationId xmlns:p14="http://schemas.microsoft.com/office/powerpoint/2010/main" val="3589715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F071-83EA-1D4F-AD58-76558124895D}"/>
              </a:ext>
            </a:extLst>
          </p:cNvPr>
          <p:cNvSpPr>
            <a:spLocks noGrp="1"/>
          </p:cNvSpPr>
          <p:nvPr>
            <p:ph type="title"/>
          </p:nvPr>
        </p:nvSpPr>
        <p:spPr>
          <a:xfrm>
            <a:off x="318416" y="-15475"/>
            <a:ext cx="8996916" cy="1353345"/>
          </a:xfrm>
        </p:spPr>
        <p:txBody>
          <a:bodyPr/>
          <a:lstStyle/>
          <a:p>
            <a:pPr algn="ctr"/>
            <a:r>
              <a:rPr lang="en-US" sz="3600" dirty="0"/>
              <a:t>Big Shift Activity </a:t>
            </a:r>
            <a:br>
              <a:rPr lang="en-US" sz="3600" dirty="0"/>
            </a:br>
            <a:r>
              <a:rPr lang="es-CO" sz="3600" dirty="0"/>
              <a:t>Actividad</a:t>
            </a:r>
            <a:r>
              <a:rPr lang="en-US" sz="3600" dirty="0"/>
              <a:t> del Gran Cambio</a:t>
            </a:r>
            <a:r>
              <a:rPr lang="en-US" sz="3600" dirty="0">
                <a:highlight>
                  <a:srgbClr val="FFFF00"/>
                </a:highlight>
              </a:rPr>
              <a:t> </a:t>
            </a:r>
          </a:p>
        </p:txBody>
      </p:sp>
      <p:sp>
        <p:nvSpPr>
          <p:cNvPr id="3" name="Content Placeholder 2">
            <a:extLst>
              <a:ext uri="{FF2B5EF4-FFF2-40B4-BE49-F238E27FC236}">
                <a16:creationId xmlns:a16="http://schemas.microsoft.com/office/drawing/2014/main" id="{5B4A0CC2-7744-D247-A6A0-3E2D9A0C8A4D}"/>
              </a:ext>
            </a:extLst>
          </p:cNvPr>
          <p:cNvSpPr>
            <a:spLocks noGrp="1"/>
          </p:cNvSpPr>
          <p:nvPr>
            <p:ph idx="1"/>
          </p:nvPr>
        </p:nvSpPr>
        <p:spPr>
          <a:xfrm>
            <a:off x="40758" y="1480415"/>
            <a:ext cx="9783725" cy="2107737"/>
          </a:xfrm>
        </p:spPr>
        <p:txBody>
          <a:bodyPr/>
          <a:lstStyle/>
          <a:p>
            <a:r>
              <a:rPr lang="en-US" sz="2400" dirty="0"/>
              <a:t>There also may be some needs that are not being met. In that case, place the sticky note where the responsibility falls.</a:t>
            </a:r>
          </a:p>
          <a:p>
            <a:r>
              <a:rPr lang="en-US" sz="2400" dirty="0"/>
              <a:t>Take a moment to think about where the needs you wrote down on your sticky notes should currently be placed.</a:t>
            </a:r>
          </a:p>
          <a:p>
            <a:r>
              <a:rPr lang="en-US" sz="2400" dirty="0"/>
              <a:t>Timer will be set for 3 minutes to think about your notes! </a:t>
            </a:r>
          </a:p>
          <a:p>
            <a:endParaRPr lang="en-US" sz="2800" dirty="0"/>
          </a:p>
        </p:txBody>
      </p:sp>
      <p:sp>
        <p:nvSpPr>
          <p:cNvPr id="4" name="Slide Number Placeholder 3">
            <a:extLst>
              <a:ext uri="{FF2B5EF4-FFF2-40B4-BE49-F238E27FC236}">
                <a16:creationId xmlns:a16="http://schemas.microsoft.com/office/drawing/2014/main" id="{AFDAF538-4596-954C-921B-01BEB253DAB8}"/>
              </a:ext>
            </a:extLst>
          </p:cNvPr>
          <p:cNvSpPr>
            <a:spLocks noGrp="1"/>
          </p:cNvSpPr>
          <p:nvPr>
            <p:ph type="sldNum" sz="quarter" idx="12"/>
          </p:nvPr>
        </p:nvSpPr>
        <p:spPr/>
        <p:txBody>
          <a:bodyPr/>
          <a:lstStyle/>
          <a:p>
            <a:fld id="{0A887F87-CC6E-9D40-8C11-34AE7DC7CB9A}" type="slidenum">
              <a:rPr lang="en-US" smtClean="0"/>
              <a:pPr/>
              <a:t>41</a:t>
            </a:fld>
            <a:endParaRPr lang="en-US" dirty="0"/>
          </a:p>
        </p:txBody>
      </p:sp>
      <p:sp>
        <p:nvSpPr>
          <p:cNvPr id="5" name="Content Placeholder 2">
            <a:extLst>
              <a:ext uri="{FF2B5EF4-FFF2-40B4-BE49-F238E27FC236}">
                <a16:creationId xmlns:a16="http://schemas.microsoft.com/office/drawing/2014/main" id="{04A7889F-23EF-D94C-9BA0-894749E5BBA3}"/>
              </a:ext>
            </a:extLst>
          </p:cNvPr>
          <p:cNvSpPr txBox="1">
            <a:spLocks/>
          </p:cNvSpPr>
          <p:nvPr/>
        </p:nvSpPr>
        <p:spPr>
          <a:xfrm>
            <a:off x="40758" y="3913028"/>
            <a:ext cx="9783725" cy="2107737"/>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También puede haber algunas necesidades que no estén satisfechas.  En ese caso, ponga una nota adhesiva donde recae la responsabilidad.</a:t>
            </a:r>
          </a:p>
          <a:p>
            <a:r>
              <a:rPr lang="es-CO" sz="2400" dirty="0"/>
              <a:t>Tome un momento para pensar en donde deberían estar ubicadas en este momento, las necesidades que usted anotó en las notas adhesivas.   </a:t>
            </a:r>
          </a:p>
          <a:p>
            <a:r>
              <a:rPr lang="es-CO" sz="2400" dirty="0"/>
              <a:t>¡El cronómetro andará durante 3 minutos para que usted piense sobre sus notas! </a:t>
            </a:r>
          </a:p>
          <a:p>
            <a:endParaRPr lang="en-US" sz="2800" dirty="0"/>
          </a:p>
        </p:txBody>
      </p:sp>
    </p:spTree>
    <p:extLst>
      <p:ext uri="{BB962C8B-B14F-4D97-AF65-F5344CB8AC3E}">
        <p14:creationId xmlns:p14="http://schemas.microsoft.com/office/powerpoint/2010/main" val="675644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EA0A-26E4-EC43-948C-1D2C2352786F}"/>
              </a:ext>
            </a:extLst>
          </p:cNvPr>
          <p:cNvSpPr>
            <a:spLocks noGrp="1"/>
          </p:cNvSpPr>
          <p:nvPr>
            <p:ph type="title"/>
          </p:nvPr>
        </p:nvSpPr>
        <p:spPr>
          <a:xfrm>
            <a:off x="329990" y="0"/>
            <a:ext cx="8996916" cy="1353345"/>
          </a:xfrm>
        </p:spPr>
        <p:txBody>
          <a:bodyPr/>
          <a:lstStyle/>
          <a:p>
            <a:pPr algn="ctr"/>
            <a:r>
              <a:rPr lang="en-US" sz="3600" dirty="0"/>
              <a:t>Big Shift Activity</a:t>
            </a:r>
            <a:br>
              <a:rPr lang="en-US" sz="3600" dirty="0"/>
            </a:br>
            <a:r>
              <a:rPr lang="es-CO" sz="3600" dirty="0"/>
              <a:t>Actividad</a:t>
            </a:r>
            <a:r>
              <a:rPr lang="en-US" sz="3600" dirty="0"/>
              <a:t> del Gran Cambio</a:t>
            </a:r>
            <a:endParaRPr lang="en-US" sz="3600" dirty="0">
              <a:highlight>
                <a:srgbClr val="FFFF00"/>
              </a:highlight>
            </a:endParaRPr>
          </a:p>
        </p:txBody>
      </p:sp>
      <p:sp>
        <p:nvSpPr>
          <p:cNvPr id="3" name="Content Placeholder 2">
            <a:extLst>
              <a:ext uri="{FF2B5EF4-FFF2-40B4-BE49-F238E27FC236}">
                <a16:creationId xmlns:a16="http://schemas.microsoft.com/office/drawing/2014/main" id="{41B4E42A-62DF-5040-86D2-2C46619D86DE}"/>
              </a:ext>
            </a:extLst>
          </p:cNvPr>
          <p:cNvSpPr>
            <a:spLocks noGrp="1"/>
          </p:cNvSpPr>
          <p:nvPr>
            <p:ph idx="1"/>
          </p:nvPr>
        </p:nvSpPr>
        <p:spPr>
          <a:xfrm>
            <a:off x="40758" y="1371600"/>
            <a:ext cx="9783725" cy="2274425"/>
          </a:xfrm>
        </p:spPr>
        <p:txBody>
          <a:bodyPr/>
          <a:lstStyle/>
          <a:p>
            <a:r>
              <a:rPr lang="en-US" sz="2400" dirty="0"/>
              <a:t>One at a time to place your sticky notes (first stack) on the side where you currently get support for that need. </a:t>
            </a:r>
          </a:p>
          <a:p>
            <a:r>
              <a:rPr lang="en-US" sz="2400" dirty="0"/>
              <a:t>Please read your needs and explain who helps you meet each need before sticking it onto the worksheet. </a:t>
            </a:r>
          </a:p>
          <a:p>
            <a:r>
              <a:rPr lang="en-US" sz="2400" dirty="0"/>
              <a:t>Timer will be set for 15 minutes!</a:t>
            </a:r>
          </a:p>
        </p:txBody>
      </p:sp>
      <p:sp>
        <p:nvSpPr>
          <p:cNvPr id="4" name="Slide Number Placeholder 3">
            <a:extLst>
              <a:ext uri="{FF2B5EF4-FFF2-40B4-BE49-F238E27FC236}">
                <a16:creationId xmlns:a16="http://schemas.microsoft.com/office/drawing/2014/main" id="{0F59A525-3C56-1A43-98D0-B1D3384B9C83}"/>
              </a:ext>
            </a:extLst>
          </p:cNvPr>
          <p:cNvSpPr>
            <a:spLocks noGrp="1"/>
          </p:cNvSpPr>
          <p:nvPr>
            <p:ph type="sldNum" sz="quarter" idx="12"/>
          </p:nvPr>
        </p:nvSpPr>
        <p:spPr/>
        <p:txBody>
          <a:bodyPr/>
          <a:lstStyle/>
          <a:p>
            <a:fld id="{0A887F87-CC6E-9D40-8C11-34AE7DC7CB9A}" type="slidenum">
              <a:rPr lang="en-US" smtClean="0"/>
              <a:pPr/>
              <a:t>42</a:t>
            </a:fld>
            <a:endParaRPr lang="en-US" dirty="0"/>
          </a:p>
        </p:txBody>
      </p:sp>
      <p:sp>
        <p:nvSpPr>
          <p:cNvPr id="5" name="Content Placeholder 2">
            <a:extLst>
              <a:ext uri="{FF2B5EF4-FFF2-40B4-BE49-F238E27FC236}">
                <a16:creationId xmlns:a16="http://schemas.microsoft.com/office/drawing/2014/main" id="{4F7B36BE-F2CC-044F-B6A3-36343EC60D4D}"/>
              </a:ext>
            </a:extLst>
          </p:cNvPr>
          <p:cNvSpPr txBox="1">
            <a:spLocks/>
          </p:cNvSpPr>
          <p:nvPr/>
        </p:nvSpPr>
        <p:spPr>
          <a:xfrm>
            <a:off x="40758" y="3838936"/>
            <a:ext cx="9783725" cy="2274425"/>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Ponga las notas adhesivas de una en una (primera pila) en el lado en el que actualmente recibe apoyo para esa necesidad. </a:t>
            </a:r>
          </a:p>
          <a:p>
            <a:r>
              <a:rPr lang="es-CO" sz="2400" dirty="0"/>
              <a:t>Por favor, lea sus necesidades y explique quién le ayuda a usted a satisfacer cada necesidad antes de pegarla en la hoja de trabajo.</a:t>
            </a:r>
          </a:p>
          <a:p>
            <a:r>
              <a:rPr lang="es-CO" sz="2400" dirty="0"/>
              <a:t>¡El cronómetro se pondrá en marcha durante 15 minutos!</a:t>
            </a:r>
          </a:p>
        </p:txBody>
      </p:sp>
    </p:spTree>
    <p:extLst>
      <p:ext uri="{BB962C8B-B14F-4D97-AF65-F5344CB8AC3E}">
        <p14:creationId xmlns:p14="http://schemas.microsoft.com/office/powerpoint/2010/main" val="3720591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EA0A-26E4-EC43-948C-1D2C2352786F}"/>
              </a:ext>
            </a:extLst>
          </p:cNvPr>
          <p:cNvSpPr>
            <a:spLocks noGrp="1"/>
          </p:cNvSpPr>
          <p:nvPr>
            <p:ph type="title"/>
          </p:nvPr>
        </p:nvSpPr>
        <p:spPr>
          <a:xfrm>
            <a:off x="341564" y="-10832"/>
            <a:ext cx="8996916" cy="1353345"/>
          </a:xfrm>
        </p:spPr>
        <p:txBody>
          <a:bodyPr/>
          <a:lstStyle/>
          <a:p>
            <a:pPr algn="ctr"/>
            <a:r>
              <a:rPr lang="en-US" sz="3600" dirty="0"/>
              <a:t>Big Shift Activity Discussion </a:t>
            </a:r>
            <a:br>
              <a:rPr lang="en-US" sz="3600" dirty="0"/>
            </a:br>
            <a:r>
              <a:rPr lang="en-US" sz="3600" dirty="0"/>
              <a:t>Charla </a:t>
            </a:r>
            <a:r>
              <a:rPr lang="es-CO" sz="3600" dirty="0"/>
              <a:t>Sobre la Actividad </a:t>
            </a:r>
            <a:r>
              <a:rPr lang="en-US" sz="3600" dirty="0"/>
              <a:t>del Gran Cambio</a:t>
            </a:r>
            <a:r>
              <a:rPr lang="en-US" sz="3600" dirty="0">
                <a:highlight>
                  <a:srgbClr val="FFFF00"/>
                </a:highlight>
              </a:rPr>
              <a:t> </a:t>
            </a:r>
          </a:p>
        </p:txBody>
      </p:sp>
      <p:sp>
        <p:nvSpPr>
          <p:cNvPr id="3" name="Content Placeholder 2">
            <a:extLst>
              <a:ext uri="{FF2B5EF4-FFF2-40B4-BE49-F238E27FC236}">
                <a16:creationId xmlns:a16="http://schemas.microsoft.com/office/drawing/2014/main" id="{41B4E42A-62DF-5040-86D2-2C46619D86DE}"/>
              </a:ext>
            </a:extLst>
          </p:cNvPr>
          <p:cNvSpPr>
            <a:spLocks noGrp="1"/>
          </p:cNvSpPr>
          <p:nvPr>
            <p:ph idx="1"/>
          </p:nvPr>
        </p:nvSpPr>
        <p:spPr>
          <a:xfrm>
            <a:off x="40758" y="1371600"/>
            <a:ext cx="9783725" cy="2181828"/>
          </a:xfrm>
        </p:spPr>
        <p:txBody>
          <a:bodyPr/>
          <a:lstStyle/>
          <a:p>
            <a:r>
              <a:rPr lang="en-US" sz="2800" dirty="0"/>
              <a:t>W</a:t>
            </a:r>
            <a:r>
              <a:rPr lang="en-US" sz="2400" dirty="0"/>
              <a:t>hat do you notice when you look at where the sticky notes are placed on the scale?</a:t>
            </a:r>
          </a:p>
          <a:p>
            <a:r>
              <a:rPr lang="en-US" sz="2400" dirty="0"/>
              <a:t>Is there anything surprising about where the sticky notes are placed?</a:t>
            </a:r>
          </a:p>
          <a:p>
            <a:r>
              <a:rPr lang="en-US" sz="2400" dirty="0"/>
              <a:t>What do you think about when looking at the completed poster and how it relates to your lived experiences?</a:t>
            </a:r>
          </a:p>
        </p:txBody>
      </p:sp>
      <p:sp>
        <p:nvSpPr>
          <p:cNvPr id="4" name="Slide Number Placeholder 3">
            <a:extLst>
              <a:ext uri="{FF2B5EF4-FFF2-40B4-BE49-F238E27FC236}">
                <a16:creationId xmlns:a16="http://schemas.microsoft.com/office/drawing/2014/main" id="{0F59A525-3C56-1A43-98D0-B1D3384B9C83}"/>
              </a:ext>
            </a:extLst>
          </p:cNvPr>
          <p:cNvSpPr>
            <a:spLocks noGrp="1"/>
          </p:cNvSpPr>
          <p:nvPr>
            <p:ph type="sldNum" sz="quarter" idx="12"/>
          </p:nvPr>
        </p:nvSpPr>
        <p:spPr/>
        <p:txBody>
          <a:bodyPr/>
          <a:lstStyle/>
          <a:p>
            <a:fld id="{0A887F87-CC6E-9D40-8C11-34AE7DC7CB9A}" type="slidenum">
              <a:rPr lang="en-US" smtClean="0"/>
              <a:pPr/>
              <a:t>43</a:t>
            </a:fld>
            <a:endParaRPr lang="en-US" dirty="0"/>
          </a:p>
        </p:txBody>
      </p:sp>
      <p:sp>
        <p:nvSpPr>
          <p:cNvPr id="5" name="Content Placeholder 2">
            <a:extLst>
              <a:ext uri="{FF2B5EF4-FFF2-40B4-BE49-F238E27FC236}">
                <a16:creationId xmlns:a16="http://schemas.microsoft.com/office/drawing/2014/main" id="{FEC98662-2948-6047-8307-6E91AF05583E}"/>
              </a:ext>
            </a:extLst>
          </p:cNvPr>
          <p:cNvSpPr txBox="1">
            <a:spLocks/>
          </p:cNvSpPr>
          <p:nvPr/>
        </p:nvSpPr>
        <p:spPr>
          <a:xfrm>
            <a:off x="0" y="3919960"/>
            <a:ext cx="9783725" cy="2181828"/>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¿Qué observa cuando usted ve dónde están ubicadas las notas adhesivas en la escala? </a:t>
            </a:r>
          </a:p>
          <a:p>
            <a:r>
              <a:rPr lang="es-CO" sz="2400" dirty="0"/>
              <a:t>¿Hay algo que le sorprenda sobre el lugar donde están colocadas las notas adhesivas?</a:t>
            </a:r>
          </a:p>
          <a:p>
            <a:r>
              <a:rPr lang="es-CO" sz="2400" dirty="0"/>
              <a:t>¿Qué piensa usted al ver el cartel completado y cómo se relaciona con sus experiencias vividas?</a:t>
            </a:r>
          </a:p>
        </p:txBody>
      </p:sp>
    </p:spTree>
    <p:extLst>
      <p:ext uri="{BB962C8B-B14F-4D97-AF65-F5344CB8AC3E}">
        <p14:creationId xmlns:p14="http://schemas.microsoft.com/office/powerpoint/2010/main" val="2087492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2BB2-07A6-EB49-A47B-F66FED6008DD}"/>
              </a:ext>
            </a:extLst>
          </p:cNvPr>
          <p:cNvSpPr>
            <a:spLocks noGrp="1"/>
          </p:cNvSpPr>
          <p:nvPr>
            <p:ph type="title"/>
          </p:nvPr>
        </p:nvSpPr>
        <p:spPr>
          <a:xfrm>
            <a:off x="393404" y="18255"/>
            <a:ext cx="8996916" cy="1353345"/>
          </a:xfrm>
        </p:spPr>
        <p:txBody>
          <a:bodyPr/>
          <a:lstStyle/>
          <a:p>
            <a:pPr algn="ctr"/>
            <a:r>
              <a:rPr lang="en-US" sz="3600" dirty="0"/>
              <a:t>A Society That Offers Support </a:t>
            </a:r>
            <a:br>
              <a:rPr lang="en-US" sz="3600" dirty="0"/>
            </a:br>
            <a:r>
              <a:rPr lang="en-US" sz="3600" dirty="0"/>
              <a:t>Una Sociedad que </a:t>
            </a:r>
            <a:r>
              <a:rPr lang="es-CO" sz="3600" dirty="0"/>
              <a:t>Ofrece Apoyo</a:t>
            </a:r>
            <a:r>
              <a:rPr lang="es-CO" sz="3600" dirty="0">
                <a:highlight>
                  <a:srgbClr val="FFFF00"/>
                </a:highlight>
              </a:rPr>
              <a:t> </a:t>
            </a:r>
          </a:p>
        </p:txBody>
      </p:sp>
      <p:sp>
        <p:nvSpPr>
          <p:cNvPr id="3" name="Content Placeholder 2">
            <a:extLst>
              <a:ext uri="{FF2B5EF4-FFF2-40B4-BE49-F238E27FC236}">
                <a16:creationId xmlns:a16="http://schemas.microsoft.com/office/drawing/2014/main" id="{4942A7B7-4344-FE45-B73E-159312AEAC84}"/>
              </a:ext>
            </a:extLst>
          </p:cNvPr>
          <p:cNvSpPr>
            <a:spLocks noGrp="1"/>
          </p:cNvSpPr>
          <p:nvPr>
            <p:ph idx="1"/>
          </p:nvPr>
        </p:nvSpPr>
        <p:spPr>
          <a:xfrm>
            <a:off x="0" y="1371600"/>
            <a:ext cx="9783725" cy="2286000"/>
          </a:xfrm>
        </p:spPr>
        <p:txBody>
          <a:bodyPr/>
          <a:lstStyle/>
          <a:p>
            <a:r>
              <a:rPr lang="en-US" sz="2400" dirty="0"/>
              <a:t>In a society that truly supports all parents and recognizes the importance of early childhood development (especially brain development) and the role parents and caregivers of young children play, where would we get what we need? </a:t>
            </a:r>
          </a:p>
          <a:p>
            <a:r>
              <a:rPr lang="en-US" sz="2400" dirty="0"/>
              <a:t>As a group, we’ll go through each need, and identify where we would ideally get support.</a:t>
            </a:r>
          </a:p>
        </p:txBody>
      </p:sp>
      <p:sp>
        <p:nvSpPr>
          <p:cNvPr id="4" name="Slide Number Placeholder 3">
            <a:extLst>
              <a:ext uri="{FF2B5EF4-FFF2-40B4-BE49-F238E27FC236}">
                <a16:creationId xmlns:a16="http://schemas.microsoft.com/office/drawing/2014/main" id="{D43BD28E-FF7C-4740-A1ED-0FF74DECD779}"/>
              </a:ext>
            </a:extLst>
          </p:cNvPr>
          <p:cNvSpPr>
            <a:spLocks noGrp="1"/>
          </p:cNvSpPr>
          <p:nvPr>
            <p:ph type="sldNum" sz="quarter" idx="12"/>
          </p:nvPr>
        </p:nvSpPr>
        <p:spPr/>
        <p:txBody>
          <a:bodyPr/>
          <a:lstStyle/>
          <a:p>
            <a:fld id="{0A887F87-CC6E-9D40-8C11-34AE7DC7CB9A}" type="slidenum">
              <a:rPr lang="en-US" smtClean="0"/>
              <a:pPr/>
              <a:t>44</a:t>
            </a:fld>
            <a:endParaRPr lang="en-US" dirty="0"/>
          </a:p>
        </p:txBody>
      </p:sp>
      <p:sp>
        <p:nvSpPr>
          <p:cNvPr id="5" name="Content Placeholder 2">
            <a:extLst>
              <a:ext uri="{FF2B5EF4-FFF2-40B4-BE49-F238E27FC236}">
                <a16:creationId xmlns:a16="http://schemas.microsoft.com/office/drawing/2014/main" id="{24028B27-104D-A64D-A5D9-E2860D0F14D1}"/>
              </a:ext>
            </a:extLst>
          </p:cNvPr>
          <p:cNvSpPr txBox="1">
            <a:spLocks/>
          </p:cNvSpPr>
          <p:nvPr/>
        </p:nvSpPr>
        <p:spPr>
          <a:xfrm>
            <a:off x="-1" y="4091616"/>
            <a:ext cx="9783725" cy="2286000"/>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En una Sociedad que verdaderamente apoya a todos los padres y reconoce la importancia del desarrollo de la primera infancia (especialmente el desarrollo cerebral) y el papel que juegan los padres y los cuidadores de los niños pequeños, ¿dónde obtendríamos lo que necesitamos? </a:t>
            </a:r>
          </a:p>
          <a:p>
            <a:r>
              <a:rPr lang="es-CO" sz="2400" dirty="0"/>
              <a:t>En grupo, examinaremos cada necesidad, e identificaremos dónde obtendríamos idealmente el apoyo</a:t>
            </a:r>
            <a:r>
              <a:rPr lang="en-US" sz="2400" dirty="0"/>
              <a:t>.</a:t>
            </a:r>
          </a:p>
        </p:txBody>
      </p:sp>
    </p:spTree>
    <p:extLst>
      <p:ext uri="{BB962C8B-B14F-4D97-AF65-F5344CB8AC3E}">
        <p14:creationId xmlns:p14="http://schemas.microsoft.com/office/powerpoint/2010/main" val="598361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2BB2-07A6-EB49-A47B-F66FED6008DD}"/>
              </a:ext>
            </a:extLst>
          </p:cNvPr>
          <p:cNvSpPr>
            <a:spLocks noGrp="1"/>
          </p:cNvSpPr>
          <p:nvPr>
            <p:ph type="title"/>
          </p:nvPr>
        </p:nvSpPr>
        <p:spPr>
          <a:xfrm>
            <a:off x="167624" y="30573"/>
            <a:ext cx="8996916" cy="1353345"/>
          </a:xfrm>
        </p:spPr>
        <p:txBody>
          <a:bodyPr/>
          <a:lstStyle/>
          <a:p>
            <a:pPr algn="ctr"/>
            <a:r>
              <a:rPr lang="en-US" sz="3600" dirty="0"/>
              <a:t>A Society That Offers Support </a:t>
            </a:r>
            <a:br>
              <a:rPr lang="en-US" sz="3600" dirty="0"/>
            </a:br>
            <a:r>
              <a:rPr lang="es-ES" sz="3600" dirty="0"/>
              <a:t>Una Sociedad que Ofrece Apoyo</a:t>
            </a:r>
            <a:r>
              <a:rPr lang="en-US" sz="3600" dirty="0">
                <a:highlight>
                  <a:srgbClr val="FFFF00"/>
                </a:highlight>
              </a:rPr>
              <a:t> </a:t>
            </a:r>
          </a:p>
        </p:txBody>
      </p:sp>
      <p:sp>
        <p:nvSpPr>
          <p:cNvPr id="3" name="Content Placeholder 2">
            <a:extLst>
              <a:ext uri="{FF2B5EF4-FFF2-40B4-BE49-F238E27FC236}">
                <a16:creationId xmlns:a16="http://schemas.microsoft.com/office/drawing/2014/main" id="{4942A7B7-4344-FE45-B73E-159312AEAC84}"/>
              </a:ext>
            </a:extLst>
          </p:cNvPr>
          <p:cNvSpPr>
            <a:spLocks noGrp="1"/>
          </p:cNvSpPr>
          <p:nvPr>
            <p:ph idx="1"/>
          </p:nvPr>
        </p:nvSpPr>
        <p:spPr>
          <a:xfrm>
            <a:off x="0" y="1371600"/>
            <a:ext cx="9783725" cy="2057400"/>
          </a:xfrm>
        </p:spPr>
        <p:txBody>
          <a:bodyPr/>
          <a:lstStyle/>
          <a:p>
            <a:r>
              <a:rPr lang="en-US" sz="2400" dirty="0"/>
              <a:t>Each person will return to the front to discuss where their needs would be met in an ideal world. We will be placing our sticky note needs (second stack) on the new “Ideal World” scale.</a:t>
            </a:r>
          </a:p>
          <a:p>
            <a:r>
              <a:rPr lang="en-US" sz="2400" dirty="0"/>
              <a:t>Forget about the scale we just created and the limitations of your current circumstance. </a:t>
            </a:r>
          </a:p>
        </p:txBody>
      </p:sp>
      <p:sp>
        <p:nvSpPr>
          <p:cNvPr id="4" name="Slide Number Placeholder 3">
            <a:extLst>
              <a:ext uri="{FF2B5EF4-FFF2-40B4-BE49-F238E27FC236}">
                <a16:creationId xmlns:a16="http://schemas.microsoft.com/office/drawing/2014/main" id="{D43BD28E-FF7C-4740-A1ED-0FF74DECD779}"/>
              </a:ext>
            </a:extLst>
          </p:cNvPr>
          <p:cNvSpPr>
            <a:spLocks noGrp="1"/>
          </p:cNvSpPr>
          <p:nvPr>
            <p:ph type="sldNum" sz="quarter" idx="12"/>
          </p:nvPr>
        </p:nvSpPr>
        <p:spPr/>
        <p:txBody>
          <a:bodyPr/>
          <a:lstStyle/>
          <a:p>
            <a:fld id="{0A887F87-CC6E-9D40-8C11-34AE7DC7CB9A}" type="slidenum">
              <a:rPr lang="en-US" smtClean="0"/>
              <a:pPr/>
              <a:t>45</a:t>
            </a:fld>
            <a:endParaRPr lang="en-US" dirty="0"/>
          </a:p>
        </p:txBody>
      </p:sp>
      <p:sp>
        <p:nvSpPr>
          <p:cNvPr id="7" name="Content Placeholder 2">
            <a:extLst>
              <a:ext uri="{FF2B5EF4-FFF2-40B4-BE49-F238E27FC236}">
                <a16:creationId xmlns:a16="http://schemas.microsoft.com/office/drawing/2014/main" id="{A991C252-FD26-8744-B9D7-3F46E35A24BD}"/>
              </a:ext>
            </a:extLst>
          </p:cNvPr>
          <p:cNvSpPr txBox="1">
            <a:spLocks/>
          </p:cNvSpPr>
          <p:nvPr/>
        </p:nvSpPr>
        <p:spPr>
          <a:xfrm>
            <a:off x="0" y="3862086"/>
            <a:ext cx="9783725" cy="2057400"/>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Cada persona volverá al frente para hablar sobre dónde se cubrirían sus necesidades en un mundo ideal.   Pondremos las notas adhesivas con nuestras necesidades (segunda pila) en una nueva escala del “Mundo Ideal”.</a:t>
            </a:r>
          </a:p>
          <a:p>
            <a:r>
              <a:rPr lang="es-CO" sz="2400" dirty="0"/>
              <a:t>Olvídese de la escala que acabamos de crear y de las limitaciones de su circunstancia actual. </a:t>
            </a:r>
          </a:p>
        </p:txBody>
      </p:sp>
    </p:spTree>
    <p:extLst>
      <p:ext uri="{BB962C8B-B14F-4D97-AF65-F5344CB8AC3E}">
        <p14:creationId xmlns:p14="http://schemas.microsoft.com/office/powerpoint/2010/main" val="2717938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2BB2-07A6-EB49-A47B-F66FED6008DD}"/>
              </a:ext>
            </a:extLst>
          </p:cNvPr>
          <p:cNvSpPr>
            <a:spLocks noGrp="1"/>
          </p:cNvSpPr>
          <p:nvPr>
            <p:ph type="title"/>
          </p:nvPr>
        </p:nvSpPr>
        <p:spPr>
          <a:xfrm>
            <a:off x="434161" y="0"/>
            <a:ext cx="8996916" cy="1353345"/>
          </a:xfrm>
        </p:spPr>
        <p:txBody>
          <a:bodyPr/>
          <a:lstStyle/>
          <a:p>
            <a:pPr algn="ctr"/>
            <a:r>
              <a:rPr lang="en-US" sz="3600" dirty="0"/>
              <a:t>A Society That Offers Support </a:t>
            </a:r>
            <a:br>
              <a:rPr lang="en-US" sz="3600" dirty="0"/>
            </a:br>
            <a:r>
              <a:rPr lang="es-ES" sz="3600" dirty="0"/>
              <a:t>Una Sociedad que Ofrece Apoyo</a:t>
            </a:r>
            <a:r>
              <a:rPr lang="en-US" sz="3600" dirty="0">
                <a:highlight>
                  <a:srgbClr val="FFFF00"/>
                </a:highlight>
              </a:rPr>
              <a:t> </a:t>
            </a:r>
          </a:p>
        </p:txBody>
      </p:sp>
      <p:sp>
        <p:nvSpPr>
          <p:cNvPr id="3" name="Content Placeholder 2">
            <a:extLst>
              <a:ext uri="{FF2B5EF4-FFF2-40B4-BE49-F238E27FC236}">
                <a16:creationId xmlns:a16="http://schemas.microsoft.com/office/drawing/2014/main" id="{4942A7B7-4344-FE45-B73E-159312AEAC84}"/>
              </a:ext>
            </a:extLst>
          </p:cNvPr>
          <p:cNvSpPr>
            <a:spLocks noGrp="1"/>
          </p:cNvSpPr>
          <p:nvPr>
            <p:ph idx="1"/>
          </p:nvPr>
        </p:nvSpPr>
        <p:spPr>
          <a:xfrm>
            <a:off x="133355" y="1716268"/>
            <a:ext cx="9783725" cy="1478344"/>
          </a:xfrm>
        </p:spPr>
        <p:txBody>
          <a:bodyPr/>
          <a:lstStyle/>
          <a:p>
            <a:r>
              <a:rPr lang="en-US" sz="2400" dirty="0"/>
              <a:t>This is time to imagine the best scenario possible for you and your family if you had a society that supported you.</a:t>
            </a:r>
          </a:p>
          <a:p>
            <a:r>
              <a:rPr lang="en-US" sz="2400" dirty="0"/>
              <a:t>Timer will be set for 15 minutes! </a:t>
            </a:r>
          </a:p>
        </p:txBody>
      </p:sp>
      <p:sp>
        <p:nvSpPr>
          <p:cNvPr id="4" name="Slide Number Placeholder 3">
            <a:extLst>
              <a:ext uri="{FF2B5EF4-FFF2-40B4-BE49-F238E27FC236}">
                <a16:creationId xmlns:a16="http://schemas.microsoft.com/office/drawing/2014/main" id="{D43BD28E-FF7C-4740-A1ED-0FF74DECD779}"/>
              </a:ext>
            </a:extLst>
          </p:cNvPr>
          <p:cNvSpPr>
            <a:spLocks noGrp="1"/>
          </p:cNvSpPr>
          <p:nvPr>
            <p:ph type="sldNum" sz="quarter" idx="12"/>
          </p:nvPr>
        </p:nvSpPr>
        <p:spPr/>
        <p:txBody>
          <a:bodyPr/>
          <a:lstStyle/>
          <a:p>
            <a:fld id="{0A887F87-CC6E-9D40-8C11-34AE7DC7CB9A}" type="slidenum">
              <a:rPr lang="en-US" smtClean="0"/>
              <a:pPr/>
              <a:t>46</a:t>
            </a:fld>
            <a:endParaRPr lang="en-US" dirty="0"/>
          </a:p>
        </p:txBody>
      </p:sp>
      <p:sp>
        <p:nvSpPr>
          <p:cNvPr id="5" name="Content Placeholder 2">
            <a:extLst>
              <a:ext uri="{FF2B5EF4-FFF2-40B4-BE49-F238E27FC236}">
                <a16:creationId xmlns:a16="http://schemas.microsoft.com/office/drawing/2014/main" id="{9F39BF11-6C10-C244-8570-DD1890F574BA}"/>
              </a:ext>
            </a:extLst>
          </p:cNvPr>
          <p:cNvSpPr txBox="1">
            <a:spLocks/>
          </p:cNvSpPr>
          <p:nvPr/>
        </p:nvSpPr>
        <p:spPr>
          <a:xfrm>
            <a:off x="133355" y="4033134"/>
            <a:ext cx="9783725" cy="1478344"/>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Este es el tiempo para imaginar el mejor escenario posible para usted y para su familia, si usted tuviera una Sociedad que le apoyara.</a:t>
            </a:r>
          </a:p>
          <a:p>
            <a:r>
              <a:rPr lang="es-CO" sz="2400" dirty="0"/>
              <a:t>¡El cronómetro se programará para que corra por 15 minutos! </a:t>
            </a:r>
          </a:p>
        </p:txBody>
      </p:sp>
    </p:spTree>
    <p:extLst>
      <p:ext uri="{BB962C8B-B14F-4D97-AF65-F5344CB8AC3E}">
        <p14:creationId xmlns:p14="http://schemas.microsoft.com/office/powerpoint/2010/main" val="487865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186D-3793-F548-B5FF-362C3C72390D}"/>
              </a:ext>
            </a:extLst>
          </p:cNvPr>
          <p:cNvSpPr>
            <a:spLocks noGrp="1"/>
          </p:cNvSpPr>
          <p:nvPr>
            <p:ph type="title"/>
          </p:nvPr>
        </p:nvSpPr>
        <p:spPr>
          <a:xfrm>
            <a:off x="434162" y="0"/>
            <a:ext cx="8996916" cy="1353345"/>
          </a:xfrm>
        </p:spPr>
        <p:txBody>
          <a:bodyPr/>
          <a:lstStyle/>
          <a:p>
            <a:pPr algn="ctr"/>
            <a:r>
              <a:rPr lang="en-US" sz="3600" dirty="0"/>
              <a:t>Reflection</a:t>
            </a:r>
            <a:br>
              <a:rPr lang="en-US" sz="3600" dirty="0"/>
            </a:br>
            <a:r>
              <a:rPr lang="es-CO" sz="3600" dirty="0"/>
              <a:t>Reflexión</a:t>
            </a:r>
            <a:endParaRPr lang="es-CO" sz="3600" dirty="0">
              <a:highlight>
                <a:srgbClr val="FFFF00"/>
              </a:highlight>
            </a:endParaRPr>
          </a:p>
        </p:txBody>
      </p:sp>
      <p:sp>
        <p:nvSpPr>
          <p:cNvPr id="3" name="Content Placeholder 2">
            <a:extLst>
              <a:ext uri="{FF2B5EF4-FFF2-40B4-BE49-F238E27FC236}">
                <a16:creationId xmlns:a16="http://schemas.microsoft.com/office/drawing/2014/main" id="{2B601C61-B5B9-244B-9243-A98D2D414B54}"/>
              </a:ext>
            </a:extLst>
          </p:cNvPr>
          <p:cNvSpPr>
            <a:spLocks noGrp="1"/>
          </p:cNvSpPr>
          <p:nvPr>
            <p:ph idx="1"/>
          </p:nvPr>
        </p:nvSpPr>
        <p:spPr>
          <a:xfrm>
            <a:off x="40758" y="1480415"/>
            <a:ext cx="9783725" cy="2327656"/>
          </a:xfrm>
        </p:spPr>
        <p:txBody>
          <a:bodyPr/>
          <a:lstStyle/>
          <a:p>
            <a:r>
              <a:rPr lang="en-US" sz="2400" dirty="0"/>
              <a:t>Let’s look at the new scale showing our ideal world and compare it to our first scale that represented our current reality.</a:t>
            </a:r>
          </a:p>
          <a:p>
            <a:r>
              <a:rPr lang="en-US" sz="2400" dirty="0"/>
              <a:t>Did anything surprise you while doing the activity?</a:t>
            </a:r>
          </a:p>
          <a:p>
            <a:r>
              <a:rPr lang="en-US" sz="2400" dirty="0"/>
              <a:t>Do you notice differences between your current reality and the ideal? </a:t>
            </a:r>
          </a:p>
          <a:p>
            <a:r>
              <a:rPr lang="en-US" sz="2400" dirty="0"/>
              <a:t>What feelings or thoughts come up as you look at the two scales?</a:t>
            </a:r>
          </a:p>
        </p:txBody>
      </p:sp>
      <p:sp>
        <p:nvSpPr>
          <p:cNvPr id="4" name="Slide Number Placeholder 3">
            <a:extLst>
              <a:ext uri="{FF2B5EF4-FFF2-40B4-BE49-F238E27FC236}">
                <a16:creationId xmlns:a16="http://schemas.microsoft.com/office/drawing/2014/main" id="{6CEDC731-F833-1441-AC3A-6455277820AB}"/>
              </a:ext>
            </a:extLst>
          </p:cNvPr>
          <p:cNvSpPr>
            <a:spLocks noGrp="1"/>
          </p:cNvSpPr>
          <p:nvPr>
            <p:ph type="sldNum" sz="quarter" idx="12"/>
          </p:nvPr>
        </p:nvSpPr>
        <p:spPr/>
        <p:txBody>
          <a:bodyPr/>
          <a:lstStyle/>
          <a:p>
            <a:fld id="{0A887F87-CC6E-9D40-8C11-34AE7DC7CB9A}" type="slidenum">
              <a:rPr lang="en-US" smtClean="0"/>
              <a:pPr/>
              <a:t>47</a:t>
            </a:fld>
            <a:endParaRPr lang="en-US" dirty="0"/>
          </a:p>
        </p:txBody>
      </p:sp>
      <p:sp>
        <p:nvSpPr>
          <p:cNvPr id="5" name="Content Placeholder 2">
            <a:extLst>
              <a:ext uri="{FF2B5EF4-FFF2-40B4-BE49-F238E27FC236}">
                <a16:creationId xmlns:a16="http://schemas.microsoft.com/office/drawing/2014/main" id="{B11B5706-C594-7147-BBFE-FCCC1BF3EAF0}"/>
              </a:ext>
            </a:extLst>
          </p:cNvPr>
          <p:cNvSpPr txBox="1">
            <a:spLocks/>
          </p:cNvSpPr>
          <p:nvPr/>
        </p:nvSpPr>
        <p:spPr>
          <a:xfrm>
            <a:off x="148824" y="4213757"/>
            <a:ext cx="9783725" cy="2327656"/>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Observemos la nueva escala que muestra nuestro mundo ideal y comparémosla con nuestra primera escala que representaba nuestra realidad actual. </a:t>
            </a:r>
          </a:p>
          <a:p>
            <a:r>
              <a:rPr lang="es-CO" sz="2400" dirty="0"/>
              <a:t>¿Hay algo que le haya sorprendido al realizar esta actividad?</a:t>
            </a:r>
          </a:p>
          <a:p>
            <a:r>
              <a:rPr lang="es-CO" sz="2400" dirty="0"/>
              <a:t>¿Notó diferencias entre su realidad actual y la ideal? </a:t>
            </a:r>
          </a:p>
          <a:p>
            <a:r>
              <a:rPr lang="es-CO" sz="2400" dirty="0"/>
              <a:t>¿Qué sentimientos o pensamientos le surgen al ver las dos escalas?</a:t>
            </a:r>
          </a:p>
        </p:txBody>
      </p:sp>
    </p:spTree>
    <p:extLst>
      <p:ext uri="{BB962C8B-B14F-4D97-AF65-F5344CB8AC3E}">
        <p14:creationId xmlns:p14="http://schemas.microsoft.com/office/powerpoint/2010/main" val="1555989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ADBD-577B-AB42-9645-614C449EB46F}"/>
              </a:ext>
            </a:extLst>
          </p:cNvPr>
          <p:cNvSpPr>
            <a:spLocks noGrp="1"/>
          </p:cNvSpPr>
          <p:nvPr>
            <p:ph type="title"/>
          </p:nvPr>
        </p:nvSpPr>
        <p:spPr>
          <a:xfrm>
            <a:off x="434162" y="0"/>
            <a:ext cx="8996916" cy="1353345"/>
          </a:xfrm>
        </p:spPr>
        <p:txBody>
          <a:bodyPr/>
          <a:lstStyle/>
          <a:p>
            <a:pPr algn="ctr"/>
            <a:r>
              <a:rPr lang="en-US" sz="3600" dirty="0"/>
              <a:t>Reflection </a:t>
            </a:r>
            <a:br>
              <a:rPr lang="en-US" sz="3600" dirty="0"/>
            </a:br>
            <a:r>
              <a:rPr lang="es-CO" sz="3600" dirty="0"/>
              <a:t>Reflexión</a:t>
            </a:r>
            <a:r>
              <a:rPr lang="en-US" sz="3600" dirty="0">
                <a:highlight>
                  <a:srgbClr val="FFFF00"/>
                </a:highlight>
              </a:rPr>
              <a:t> </a:t>
            </a:r>
          </a:p>
        </p:txBody>
      </p:sp>
      <p:sp>
        <p:nvSpPr>
          <p:cNvPr id="3" name="Content Placeholder 2">
            <a:extLst>
              <a:ext uri="{FF2B5EF4-FFF2-40B4-BE49-F238E27FC236}">
                <a16:creationId xmlns:a16="http://schemas.microsoft.com/office/drawing/2014/main" id="{BA2E195F-EA71-384C-AC7C-4781F6902D64}"/>
              </a:ext>
            </a:extLst>
          </p:cNvPr>
          <p:cNvSpPr>
            <a:spLocks noGrp="1"/>
          </p:cNvSpPr>
          <p:nvPr>
            <p:ph idx="1"/>
          </p:nvPr>
        </p:nvSpPr>
        <p:spPr>
          <a:xfrm>
            <a:off x="40758" y="1371600"/>
            <a:ext cx="9783725" cy="1753565"/>
          </a:xfrm>
        </p:spPr>
        <p:txBody>
          <a:bodyPr/>
          <a:lstStyle/>
          <a:p>
            <a:r>
              <a:rPr lang="en-US" sz="2400" dirty="0"/>
              <a:t>What similar needs or supports did you share with other parents? </a:t>
            </a:r>
          </a:p>
          <a:p>
            <a:r>
              <a:rPr lang="en-US" sz="2400" dirty="0"/>
              <a:t>What additional support would benefit everyone in the room?</a:t>
            </a:r>
          </a:p>
          <a:p>
            <a:r>
              <a:rPr lang="en-US" sz="2400" dirty="0"/>
              <a:t>How might the scale look for very affluent parents' vs parents who are economically challenged?</a:t>
            </a:r>
          </a:p>
          <a:p>
            <a:pPr marL="0" indent="0">
              <a:buNone/>
            </a:pPr>
            <a:endParaRPr lang="en-US" dirty="0"/>
          </a:p>
        </p:txBody>
      </p:sp>
      <p:sp>
        <p:nvSpPr>
          <p:cNvPr id="4" name="Slide Number Placeholder 3">
            <a:extLst>
              <a:ext uri="{FF2B5EF4-FFF2-40B4-BE49-F238E27FC236}">
                <a16:creationId xmlns:a16="http://schemas.microsoft.com/office/drawing/2014/main" id="{D469D031-E507-D540-959D-96CE51915AEA}"/>
              </a:ext>
            </a:extLst>
          </p:cNvPr>
          <p:cNvSpPr>
            <a:spLocks noGrp="1"/>
          </p:cNvSpPr>
          <p:nvPr>
            <p:ph type="sldNum" sz="quarter" idx="12"/>
          </p:nvPr>
        </p:nvSpPr>
        <p:spPr/>
        <p:txBody>
          <a:bodyPr/>
          <a:lstStyle/>
          <a:p>
            <a:fld id="{0A887F87-CC6E-9D40-8C11-34AE7DC7CB9A}" type="slidenum">
              <a:rPr lang="en-US" smtClean="0"/>
              <a:pPr/>
              <a:t>48</a:t>
            </a:fld>
            <a:endParaRPr lang="en-US" dirty="0"/>
          </a:p>
        </p:txBody>
      </p:sp>
      <p:sp>
        <p:nvSpPr>
          <p:cNvPr id="5" name="Content Placeholder 2">
            <a:extLst>
              <a:ext uri="{FF2B5EF4-FFF2-40B4-BE49-F238E27FC236}">
                <a16:creationId xmlns:a16="http://schemas.microsoft.com/office/drawing/2014/main" id="{32326054-D727-9E40-8EDE-76B20F347995}"/>
              </a:ext>
            </a:extLst>
          </p:cNvPr>
          <p:cNvSpPr txBox="1">
            <a:spLocks/>
          </p:cNvSpPr>
          <p:nvPr/>
        </p:nvSpPr>
        <p:spPr>
          <a:xfrm>
            <a:off x="40758" y="4105155"/>
            <a:ext cx="9783725" cy="1753565"/>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t>
            </a:r>
            <a:r>
              <a:rPr lang="es-CO" sz="2400" dirty="0"/>
              <a:t>Qué necesidades o ayudas similares compartió usted con los otros padres? </a:t>
            </a:r>
          </a:p>
          <a:p>
            <a:r>
              <a:rPr lang="es-CO" sz="2400" dirty="0"/>
              <a:t>¿Qué apoyo adicional beneficiaría a todos los presentes en el salón?</a:t>
            </a:r>
          </a:p>
          <a:p>
            <a:r>
              <a:rPr lang="es-CO" sz="2400" dirty="0"/>
              <a:t>¿Cómo podría ser la escala para los padres muy acaudalados en contraste con la de los padres que tienen dificultades económicas</a:t>
            </a:r>
            <a:r>
              <a:rPr lang="en-US" sz="2400" dirty="0"/>
              <a: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805601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3026-4C4E-7244-8CC8-5DA0D4C457F3}"/>
              </a:ext>
            </a:extLst>
          </p:cNvPr>
          <p:cNvSpPr>
            <a:spLocks noGrp="1"/>
          </p:cNvSpPr>
          <p:nvPr>
            <p:ph type="title"/>
          </p:nvPr>
        </p:nvSpPr>
        <p:spPr>
          <a:xfrm>
            <a:off x="393404" y="0"/>
            <a:ext cx="8996916" cy="1353345"/>
          </a:xfrm>
        </p:spPr>
        <p:txBody>
          <a:bodyPr/>
          <a:lstStyle/>
          <a:p>
            <a:pPr algn="ctr"/>
            <a:r>
              <a:rPr lang="en-US" dirty="0"/>
              <a:t>Wrap</a:t>
            </a:r>
            <a:r>
              <a:rPr lang="en-US" sz="3600" dirty="0"/>
              <a:t>-Up and Session 3 Preview</a:t>
            </a:r>
            <a:br>
              <a:rPr lang="en-US" sz="3600" dirty="0"/>
            </a:br>
            <a:r>
              <a:rPr lang="es-CO" sz="3600" dirty="0"/>
              <a:t>Conclusión y Presentación Preliminar de la Sesión 3</a:t>
            </a:r>
            <a:endParaRPr lang="es-CO" sz="3600" dirty="0">
              <a:highlight>
                <a:srgbClr val="FFFF00"/>
              </a:highlight>
            </a:endParaRPr>
          </a:p>
        </p:txBody>
      </p:sp>
      <p:sp>
        <p:nvSpPr>
          <p:cNvPr id="3" name="Content Placeholder 2">
            <a:extLst>
              <a:ext uri="{FF2B5EF4-FFF2-40B4-BE49-F238E27FC236}">
                <a16:creationId xmlns:a16="http://schemas.microsoft.com/office/drawing/2014/main" id="{C6DCE6F7-814F-1540-B8EA-4A81D59C11B6}"/>
              </a:ext>
            </a:extLst>
          </p:cNvPr>
          <p:cNvSpPr>
            <a:spLocks noGrp="1"/>
          </p:cNvSpPr>
          <p:nvPr>
            <p:ph idx="1"/>
          </p:nvPr>
        </p:nvSpPr>
        <p:spPr>
          <a:xfrm>
            <a:off x="0" y="1467715"/>
            <a:ext cx="9783725" cy="2085713"/>
          </a:xfrm>
        </p:spPr>
        <p:txBody>
          <a:bodyPr/>
          <a:lstStyle/>
          <a:p>
            <a:r>
              <a:rPr lang="en-US" sz="2400" dirty="0"/>
              <a:t>In the next session, we will talk about the ways that we all have the power to make change and fight for the support we deserve.</a:t>
            </a:r>
          </a:p>
          <a:p>
            <a:r>
              <a:rPr lang="en-US" sz="2400" dirty="0"/>
              <a:t> Bring your ideas and stories with you to our next session because we will be talking about our roles as changemakers and the different ways we can get involved in our communities.</a:t>
            </a:r>
          </a:p>
        </p:txBody>
      </p:sp>
      <p:sp>
        <p:nvSpPr>
          <p:cNvPr id="4" name="Slide Number Placeholder 3">
            <a:extLst>
              <a:ext uri="{FF2B5EF4-FFF2-40B4-BE49-F238E27FC236}">
                <a16:creationId xmlns:a16="http://schemas.microsoft.com/office/drawing/2014/main" id="{B10CDA52-F177-344D-8B6A-261DDA33F8D5}"/>
              </a:ext>
            </a:extLst>
          </p:cNvPr>
          <p:cNvSpPr>
            <a:spLocks noGrp="1"/>
          </p:cNvSpPr>
          <p:nvPr>
            <p:ph type="sldNum" sz="quarter" idx="12"/>
          </p:nvPr>
        </p:nvSpPr>
        <p:spPr/>
        <p:txBody>
          <a:bodyPr/>
          <a:lstStyle/>
          <a:p>
            <a:fld id="{0A887F87-CC6E-9D40-8C11-34AE7DC7CB9A}" type="slidenum">
              <a:rPr lang="en-US" smtClean="0"/>
              <a:pPr/>
              <a:t>49</a:t>
            </a:fld>
            <a:endParaRPr lang="en-US" dirty="0"/>
          </a:p>
        </p:txBody>
      </p:sp>
      <p:sp>
        <p:nvSpPr>
          <p:cNvPr id="5" name="Content Placeholder 2">
            <a:extLst>
              <a:ext uri="{FF2B5EF4-FFF2-40B4-BE49-F238E27FC236}">
                <a16:creationId xmlns:a16="http://schemas.microsoft.com/office/drawing/2014/main" id="{3A57415C-5702-2C42-BDD3-CED3005D180C}"/>
              </a:ext>
            </a:extLst>
          </p:cNvPr>
          <p:cNvSpPr txBox="1">
            <a:spLocks/>
          </p:cNvSpPr>
          <p:nvPr/>
        </p:nvSpPr>
        <p:spPr>
          <a:xfrm>
            <a:off x="0" y="3969775"/>
            <a:ext cx="9783725" cy="2085713"/>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En la próxima sesión, hablaremos de las formas en las que todos tenemos el poder de cambiar y luchar por el apoyo que merecemos.</a:t>
            </a:r>
          </a:p>
          <a:p>
            <a:r>
              <a:rPr lang="es-CO" sz="2400" dirty="0"/>
              <a:t>Traiga sus ideas y sus historias con usted a nuestra próxima sesión porque estaremos hablando sobre nuestro papel como agentes del cambio y de las diferentes maneras en las cuales podemos involucrarnos con nuestras comunidades.</a:t>
            </a:r>
          </a:p>
        </p:txBody>
      </p:sp>
    </p:spTree>
    <p:extLst>
      <p:ext uri="{BB962C8B-B14F-4D97-AF65-F5344CB8AC3E}">
        <p14:creationId xmlns:p14="http://schemas.microsoft.com/office/powerpoint/2010/main" val="863164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a:spLocks noGrp="1"/>
          </p:cNvSpPr>
          <p:nvPr>
            <p:ph type="title"/>
          </p:nvPr>
        </p:nvSpPr>
        <p:spPr>
          <a:xfrm>
            <a:off x="223719" y="60326"/>
            <a:ext cx="10515600" cy="1325700"/>
          </a:xfrm>
          <a:prstGeom prst="rect">
            <a:avLst/>
          </a:prstGeom>
          <a:noFill/>
          <a:ln>
            <a:noFill/>
          </a:ln>
        </p:spPr>
        <p:txBody>
          <a:bodyPr spcFirstLastPara="1" wrap="square" lIns="91425" tIns="45700" rIns="91425" bIns="45700" anchor="ctr" anchorCtr="0">
            <a:normAutofit/>
          </a:bodyPr>
          <a:lstStyle/>
          <a:p>
            <a:pPr algn="ctr">
              <a:buSzPts val="4400"/>
            </a:pPr>
            <a:r>
              <a:rPr lang="en-US" dirty="0"/>
              <a:t>Session 1: Foster Community</a:t>
            </a:r>
            <a:br>
              <a:rPr lang="en-US" dirty="0"/>
            </a:br>
            <a:r>
              <a:rPr lang="en-US" dirty="0" err="1"/>
              <a:t>Sesión</a:t>
            </a:r>
            <a:r>
              <a:rPr lang="en-US" dirty="0"/>
              <a:t> 1: </a:t>
            </a:r>
            <a:r>
              <a:rPr lang="en-US" dirty="0" err="1"/>
              <a:t>Fomentar</a:t>
            </a:r>
            <a:r>
              <a:rPr lang="en-US" dirty="0"/>
              <a:t> la </a:t>
            </a:r>
            <a:r>
              <a:rPr lang="en-US" dirty="0" err="1"/>
              <a:t>Comunidad</a:t>
            </a:r>
            <a:endParaRPr dirty="0">
              <a:highlight>
                <a:srgbClr val="FFFF00"/>
              </a:highlight>
            </a:endParaRPr>
          </a:p>
        </p:txBody>
      </p:sp>
      <p:sp>
        <p:nvSpPr>
          <p:cNvPr id="151" name="Google Shape;151;p7"/>
          <p:cNvSpPr txBox="1">
            <a:spLocks noGrp="1"/>
          </p:cNvSpPr>
          <p:nvPr>
            <p:ph type="body" idx="1"/>
          </p:nvPr>
        </p:nvSpPr>
        <p:spPr>
          <a:xfrm>
            <a:off x="113794" y="1386026"/>
            <a:ext cx="10758600" cy="1200288"/>
          </a:xfrm>
          <a:prstGeom prst="rect">
            <a:avLst/>
          </a:prstGeom>
          <a:noFill/>
          <a:ln>
            <a:noFill/>
          </a:ln>
        </p:spPr>
        <p:txBody>
          <a:bodyPr spcFirstLastPara="1" wrap="square" lIns="91425" tIns="45700" rIns="91425" bIns="45700" anchor="ctr" anchorCtr="0">
            <a:spAutoFit/>
          </a:bodyPr>
          <a:lstStyle/>
          <a:p>
            <a:pPr marL="0" indent="0">
              <a:lnSpc>
                <a:spcPct val="100000"/>
              </a:lnSpc>
              <a:spcBef>
                <a:spcPts val="0"/>
              </a:spcBef>
              <a:buClr>
                <a:srgbClr val="564E46"/>
              </a:buClr>
              <a:buSzPts val="2200"/>
              <a:buNone/>
            </a:pPr>
            <a:r>
              <a:rPr lang="en-US" sz="1800" b="1" dirty="0">
                <a:ea typeface="Helvetica Neue"/>
                <a:cs typeface="Helvetica Neue"/>
                <a:sym typeface="Helvetica Neue"/>
              </a:rPr>
              <a:t>Founding Principles</a:t>
            </a:r>
            <a:endParaRPr sz="1800" b="1" dirty="0"/>
          </a:p>
          <a:p>
            <a:pPr marL="0" indent="0">
              <a:lnSpc>
                <a:spcPct val="100000"/>
              </a:lnSpc>
              <a:spcBef>
                <a:spcPts val="0"/>
              </a:spcBef>
              <a:buClr>
                <a:srgbClr val="564E46"/>
              </a:buClr>
              <a:buSzPts val="2200"/>
              <a:buNone/>
            </a:pPr>
            <a:r>
              <a:rPr lang="en-US" sz="1800" dirty="0">
                <a:ea typeface="Arial"/>
                <a:cs typeface="Arial"/>
                <a:sym typeface="Arial"/>
              </a:rPr>
              <a:t>We will be introduced to the idea of a Parent Nation and our Village as a support network where we can learn from one another, listen and feel heard. We will also  begin to let go of the pressures to be the perfect parent and the idea that we have to go it alone.</a:t>
            </a:r>
            <a:endParaRPr sz="1800" dirty="0">
              <a:ea typeface="Helvetica Neue"/>
              <a:cs typeface="Helvetica Neue"/>
              <a:sym typeface="Helvetica Neue"/>
            </a:endParaRPr>
          </a:p>
        </p:txBody>
      </p:sp>
      <p:pic>
        <p:nvPicPr>
          <p:cNvPr id="5" name="Picture 4">
            <a:extLst>
              <a:ext uri="{FF2B5EF4-FFF2-40B4-BE49-F238E27FC236}">
                <a16:creationId xmlns:a16="http://schemas.microsoft.com/office/drawing/2014/main" id="{54EC91C0-C204-5640-98A6-E5137A2B06F2}"/>
              </a:ext>
            </a:extLst>
          </p:cNvPr>
          <p:cNvPicPr>
            <a:picLocks noChangeAspect="1"/>
          </p:cNvPicPr>
          <p:nvPr/>
        </p:nvPicPr>
        <p:blipFill>
          <a:blip r:embed="rId3"/>
          <a:stretch>
            <a:fillRect/>
          </a:stretch>
        </p:blipFill>
        <p:spPr>
          <a:xfrm>
            <a:off x="5645163" y="4063585"/>
            <a:ext cx="4191623" cy="2794415"/>
          </a:xfrm>
          <a:prstGeom prst="rect">
            <a:avLst/>
          </a:prstGeom>
        </p:spPr>
      </p:pic>
      <p:pic>
        <p:nvPicPr>
          <p:cNvPr id="3" name="Picture 2">
            <a:extLst>
              <a:ext uri="{FF2B5EF4-FFF2-40B4-BE49-F238E27FC236}">
                <a16:creationId xmlns:a16="http://schemas.microsoft.com/office/drawing/2014/main" id="{56EB2B1E-51A0-B346-9D7F-EF98FE4D659D}"/>
              </a:ext>
            </a:extLst>
          </p:cNvPr>
          <p:cNvPicPr>
            <a:picLocks noChangeAspect="1"/>
          </p:cNvPicPr>
          <p:nvPr/>
        </p:nvPicPr>
        <p:blipFill>
          <a:blip r:embed="rId4"/>
          <a:stretch>
            <a:fillRect/>
          </a:stretch>
        </p:blipFill>
        <p:spPr>
          <a:xfrm>
            <a:off x="255226" y="4073374"/>
            <a:ext cx="4195801" cy="2797200"/>
          </a:xfrm>
          <a:prstGeom prst="rect">
            <a:avLst/>
          </a:prstGeom>
        </p:spPr>
      </p:pic>
      <p:sp>
        <p:nvSpPr>
          <p:cNvPr id="6" name="Google Shape;151;p7">
            <a:extLst>
              <a:ext uri="{FF2B5EF4-FFF2-40B4-BE49-F238E27FC236}">
                <a16:creationId xmlns:a16="http://schemas.microsoft.com/office/drawing/2014/main" id="{7AC2B79F-8444-9449-B4A3-E552E9591594}"/>
              </a:ext>
            </a:extLst>
          </p:cNvPr>
          <p:cNvSpPr txBox="1">
            <a:spLocks/>
          </p:cNvSpPr>
          <p:nvPr/>
        </p:nvSpPr>
        <p:spPr>
          <a:xfrm>
            <a:off x="102219" y="2586315"/>
            <a:ext cx="10758600" cy="1200288"/>
          </a:xfrm>
          <a:prstGeom prst="rect">
            <a:avLst/>
          </a:prstGeom>
          <a:noFill/>
          <a:ln>
            <a:noFill/>
          </a:ln>
        </p:spPr>
        <p:txBody>
          <a:bodyPr spcFirstLastPara="1" wrap="square" lIns="91425" tIns="45700" rIns="91425" bIns="45700" anchor="ctr" anchorCtr="0">
            <a:spAutoFit/>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564E46"/>
              </a:buClr>
              <a:buSzPts val="2200"/>
              <a:buFont typeface="Arial" panose="020B0604020202020204" pitchFamily="34" charset="0"/>
              <a:buNone/>
            </a:pPr>
            <a:r>
              <a:rPr lang="es-CO" sz="1800" b="1" dirty="0">
                <a:ea typeface="Helvetica Neue"/>
                <a:cs typeface="Helvetica Neue"/>
                <a:sym typeface="Helvetica Neue"/>
              </a:rPr>
              <a:t>Principios Fundacionales</a:t>
            </a:r>
            <a:endParaRPr lang="es-CO" sz="1800" b="1" dirty="0"/>
          </a:p>
          <a:p>
            <a:pPr marL="0" indent="0">
              <a:lnSpc>
                <a:spcPct val="100000"/>
              </a:lnSpc>
              <a:spcBef>
                <a:spcPts val="0"/>
              </a:spcBef>
              <a:buClr>
                <a:srgbClr val="564E46"/>
              </a:buClr>
              <a:buSzPts val="2200"/>
              <a:buFont typeface="Arial" panose="020B0604020202020204" pitchFamily="34" charset="0"/>
              <a:buNone/>
            </a:pPr>
            <a:r>
              <a:rPr lang="es-CO" sz="1800" dirty="0">
                <a:ea typeface="Arial"/>
                <a:cs typeface="Arial"/>
                <a:sym typeface="Arial"/>
              </a:rPr>
              <a:t>Se nos presentará la idea de una Nación de Padres y de nuestra Aldea como una red de apoyo donde podemos aprender los unos de los otros, escuchar y ser escuchados.  También comenzaremos a dejar de lado las presiones pare ser padres perfectos y la idea de que tenemos que hacerlo solos.     </a:t>
            </a:r>
            <a:endParaRPr lang="es-CO" sz="1800" dirty="0">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AE06-C4F8-A241-8053-74CE20C5A137}"/>
              </a:ext>
            </a:extLst>
          </p:cNvPr>
          <p:cNvSpPr>
            <a:spLocks noGrp="1"/>
          </p:cNvSpPr>
          <p:nvPr>
            <p:ph type="title"/>
          </p:nvPr>
        </p:nvSpPr>
        <p:spPr>
          <a:xfrm>
            <a:off x="393404" y="18998"/>
            <a:ext cx="8996916" cy="1353345"/>
          </a:xfrm>
        </p:spPr>
        <p:txBody>
          <a:bodyPr/>
          <a:lstStyle/>
          <a:p>
            <a:pPr algn="ctr"/>
            <a:r>
              <a:rPr lang="en-US" sz="3600" dirty="0"/>
              <a:t>Wrap-Up and Session 3 Preview</a:t>
            </a:r>
            <a:br>
              <a:rPr lang="en-US" sz="3600" dirty="0"/>
            </a:br>
            <a:r>
              <a:rPr lang="es-ES" sz="3600" dirty="0"/>
              <a:t>Conclusión y Presentación Preliminar de la Sesión 3</a:t>
            </a:r>
            <a:endParaRPr lang="en-US" sz="3600" dirty="0">
              <a:highlight>
                <a:srgbClr val="FFFF00"/>
              </a:highlight>
            </a:endParaRPr>
          </a:p>
        </p:txBody>
      </p:sp>
      <p:sp>
        <p:nvSpPr>
          <p:cNvPr id="3" name="Content Placeholder 2">
            <a:extLst>
              <a:ext uri="{FF2B5EF4-FFF2-40B4-BE49-F238E27FC236}">
                <a16:creationId xmlns:a16="http://schemas.microsoft.com/office/drawing/2014/main" id="{C8EE0540-106F-CC48-A879-EAD76A5EC168}"/>
              </a:ext>
            </a:extLst>
          </p:cNvPr>
          <p:cNvSpPr>
            <a:spLocks noGrp="1"/>
          </p:cNvSpPr>
          <p:nvPr>
            <p:ph idx="1"/>
          </p:nvPr>
        </p:nvSpPr>
        <p:spPr>
          <a:xfrm>
            <a:off x="81023" y="1667647"/>
            <a:ext cx="9783725" cy="1604077"/>
          </a:xfrm>
        </p:spPr>
        <p:txBody>
          <a:bodyPr/>
          <a:lstStyle/>
          <a:p>
            <a:r>
              <a:rPr lang="en-US" sz="2400" dirty="0"/>
              <a:t>Also, until we meet again, we encourage you to keep thinking about our Village Project: your ideal Parent Nation and think of a way you would want to share this with our Village in Session 4 - our last session. These ideals will be shared on the Parent Nation website and/or Parent Nation Instagram!</a:t>
            </a:r>
          </a:p>
        </p:txBody>
      </p:sp>
      <p:sp>
        <p:nvSpPr>
          <p:cNvPr id="4" name="Slide Number Placeholder 3">
            <a:extLst>
              <a:ext uri="{FF2B5EF4-FFF2-40B4-BE49-F238E27FC236}">
                <a16:creationId xmlns:a16="http://schemas.microsoft.com/office/drawing/2014/main" id="{23C1878C-49EE-4A41-A561-EC4495A2A57C}"/>
              </a:ext>
            </a:extLst>
          </p:cNvPr>
          <p:cNvSpPr>
            <a:spLocks noGrp="1"/>
          </p:cNvSpPr>
          <p:nvPr>
            <p:ph type="sldNum" sz="quarter" idx="12"/>
          </p:nvPr>
        </p:nvSpPr>
        <p:spPr/>
        <p:txBody>
          <a:bodyPr/>
          <a:lstStyle/>
          <a:p>
            <a:fld id="{0A887F87-CC6E-9D40-8C11-34AE7DC7CB9A}" type="slidenum">
              <a:rPr lang="en-US" smtClean="0"/>
              <a:pPr/>
              <a:t>50</a:t>
            </a:fld>
            <a:endParaRPr lang="en-US" dirty="0"/>
          </a:p>
        </p:txBody>
      </p:sp>
      <p:sp>
        <p:nvSpPr>
          <p:cNvPr id="5" name="Content Placeholder 2">
            <a:extLst>
              <a:ext uri="{FF2B5EF4-FFF2-40B4-BE49-F238E27FC236}">
                <a16:creationId xmlns:a16="http://schemas.microsoft.com/office/drawing/2014/main" id="{4893D602-528D-684C-8AF4-A13BD57A05DE}"/>
              </a:ext>
            </a:extLst>
          </p:cNvPr>
          <p:cNvSpPr txBox="1">
            <a:spLocks/>
          </p:cNvSpPr>
          <p:nvPr/>
        </p:nvSpPr>
        <p:spPr>
          <a:xfrm>
            <a:off x="81023" y="4192857"/>
            <a:ext cx="9783725" cy="1604077"/>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También, hasta que nos reunamos otra vez, les animamos a que sigan pensando sobre nuestro Proyecto de la Aldea:  su Nación de Padres ideal, y piense en una marera en la que usted desearía compartir esto con nuestra Aldea en la Sesión 4, nuestra última sesión. ¡Estos ideales se compartirán en el sitio web y/o en el Instagram de la Nación de Padres!</a:t>
            </a:r>
          </a:p>
        </p:txBody>
      </p:sp>
    </p:spTree>
    <p:extLst>
      <p:ext uri="{BB962C8B-B14F-4D97-AF65-F5344CB8AC3E}">
        <p14:creationId xmlns:p14="http://schemas.microsoft.com/office/powerpoint/2010/main" val="633970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483C-3CB1-1542-B532-E3A8E68A9886}"/>
              </a:ext>
            </a:extLst>
          </p:cNvPr>
          <p:cNvSpPr>
            <a:spLocks noGrp="1"/>
          </p:cNvSpPr>
          <p:nvPr>
            <p:ph type="title"/>
          </p:nvPr>
        </p:nvSpPr>
        <p:spPr/>
        <p:txBody>
          <a:bodyPr/>
          <a:lstStyle/>
          <a:p>
            <a:pPr algn="ctr"/>
            <a:r>
              <a:rPr lang="en-US" sz="3600" dirty="0"/>
              <a:t>Time and location </a:t>
            </a:r>
            <a:br>
              <a:rPr lang="en-US" sz="3600" dirty="0"/>
            </a:br>
            <a:r>
              <a:rPr lang="en-US" sz="3600" dirty="0"/>
              <a:t>Hora, </a:t>
            </a:r>
            <a:r>
              <a:rPr lang="en-US" sz="3600" dirty="0" err="1"/>
              <a:t>fecha</a:t>
            </a:r>
            <a:r>
              <a:rPr lang="en-US" sz="3600" dirty="0"/>
              <a:t> y </a:t>
            </a:r>
            <a:r>
              <a:rPr lang="en-US" sz="3600" dirty="0" err="1"/>
              <a:t>lugar</a:t>
            </a:r>
            <a:r>
              <a:rPr lang="en-US" sz="3600" dirty="0"/>
              <a:t> </a:t>
            </a:r>
          </a:p>
        </p:txBody>
      </p:sp>
      <p:sp>
        <p:nvSpPr>
          <p:cNvPr id="3" name="Content Placeholder 2">
            <a:extLst>
              <a:ext uri="{FF2B5EF4-FFF2-40B4-BE49-F238E27FC236}">
                <a16:creationId xmlns:a16="http://schemas.microsoft.com/office/drawing/2014/main" id="{7A813D3D-DDAF-CA4C-92CF-FF18AB5EC913}"/>
              </a:ext>
            </a:extLst>
          </p:cNvPr>
          <p:cNvSpPr>
            <a:spLocks noGrp="1"/>
          </p:cNvSpPr>
          <p:nvPr>
            <p:ph idx="1"/>
          </p:nvPr>
        </p:nvSpPr>
        <p:spPr>
          <a:xfrm>
            <a:off x="40758" y="1371600"/>
            <a:ext cx="9783725" cy="4351338"/>
          </a:xfrm>
        </p:spPr>
        <p:txBody>
          <a:bodyPr/>
          <a:lstStyle/>
          <a:p>
            <a:pPr marL="457200" lvl="0" indent="-400050">
              <a:lnSpc>
                <a:spcPct val="100000"/>
              </a:lnSpc>
              <a:spcBef>
                <a:spcPts val="0"/>
              </a:spcBef>
              <a:buSzPts val="2700"/>
              <a:buChar char="●"/>
            </a:pPr>
            <a:r>
              <a:rPr lang="en-US" sz="2300" b="1" dirty="0"/>
              <a:t>When:</a:t>
            </a:r>
          </a:p>
          <a:p>
            <a:pPr marL="914400" lvl="1" indent="-387348">
              <a:lnSpc>
                <a:spcPct val="100000"/>
              </a:lnSpc>
              <a:spcBef>
                <a:spcPts val="0"/>
              </a:spcBef>
              <a:buSzPts val="2500"/>
              <a:buChar char="○"/>
            </a:pPr>
            <a:r>
              <a:rPr lang="en-US" sz="2100" dirty="0"/>
              <a:t>February 1</a:t>
            </a:r>
            <a:r>
              <a:rPr lang="en-US" sz="2100" baseline="30000" dirty="0"/>
              <a:t>st</a:t>
            </a:r>
            <a:r>
              <a:rPr lang="en-US" sz="2100" dirty="0"/>
              <a:t> from 9:00am until 2pm</a:t>
            </a:r>
          </a:p>
          <a:p>
            <a:pPr marL="457200" lvl="0" indent="0">
              <a:lnSpc>
                <a:spcPct val="100000"/>
              </a:lnSpc>
              <a:spcBef>
                <a:spcPts val="0"/>
              </a:spcBef>
              <a:buSzPts val="3600"/>
              <a:buNone/>
            </a:pPr>
            <a:endParaRPr lang="en-US" sz="2100" dirty="0"/>
          </a:p>
          <a:p>
            <a:pPr marL="457200" lvl="0" indent="-374650">
              <a:lnSpc>
                <a:spcPct val="100000"/>
              </a:lnSpc>
              <a:spcBef>
                <a:spcPts val="0"/>
              </a:spcBef>
              <a:buSzPts val="2300"/>
              <a:buChar char="●"/>
            </a:pPr>
            <a:r>
              <a:rPr lang="en-US" sz="2300" b="1" dirty="0"/>
              <a:t>Where</a:t>
            </a:r>
            <a:r>
              <a:rPr lang="en-US" sz="2500" dirty="0"/>
              <a:t>:</a:t>
            </a:r>
            <a:endParaRPr lang="en-US" dirty="0"/>
          </a:p>
          <a:p>
            <a:pPr marL="914400" lvl="1" indent="-374648">
              <a:lnSpc>
                <a:spcPct val="100000"/>
              </a:lnSpc>
              <a:spcBef>
                <a:spcPts val="0"/>
              </a:spcBef>
              <a:buSzPts val="2300"/>
              <a:buChar char="○"/>
            </a:pPr>
            <a:r>
              <a:rPr lang="en-US" sz="2300" dirty="0" err="1"/>
              <a:t>Educare</a:t>
            </a:r>
            <a:r>
              <a:rPr lang="en-US" sz="2300" dirty="0"/>
              <a:t> Arizona- 1300 N 48th Street, Phoenix, AZ 85008</a:t>
            </a:r>
            <a:endParaRPr lang="en-US" dirty="0"/>
          </a:p>
          <a:p>
            <a:pPr marL="914400" lvl="1" indent="-228598">
              <a:lnSpc>
                <a:spcPct val="100000"/>
              </a:lnSpc>
              <a:spcBef>
                <a:spcPts val="0"/>
              </a:spcBef>
              <a:buSzPts val="2300"/>
              <a:buNone/>
            </a:pPr>
            <a:endParaRPr lang="en-US" sz="2300" dirty="0"/>
          </a:p>
          <a:p>
            <a:pPr marL="457200" lvl="0" indent="-400050">
              <a:lnSpc>
                <a:spcPct val="100000"/>
              </a:lnSpc>
              <a:spcBef>
                <a:spcPts val="0"/>
              </a:spcBef>
              <a:buClr>
                <a:srgbClr val="000000"/>
              </a:buClr>
              <a:buSzPts val="2700"/>
              <a:buFont typeface="Arial"/>
              <a:buChar char="●"/>
            </a:pPr>
            <a:r>
              <a:rPr lang="en-US" sz="2300" b="1" dirty="0" err="1">
                <a:solidFill>
                  <a:srgbClr val="000000"/>
                </a:solidFill>
                <a:ea typeface="Calibri"/>
                <a:cs typeface="Calibri"/>
                <a:sym typeface="Calibri"/>
              </a:rPr>
              <a:t>Fecha</a:t>
            </a:r>
            <a:r>
              <a:rPr lang="en-US" sz="2300" b="1" dirty="0">
                <a:solidFill>
                  <a:srgbClr val="000000"/>
                </a:solidFill>
                <a:ea typeface="Calibri"/>
                <a:cs typeface="Calibri"/>
                <a:sym typeface="Calibri"/>
              </a:rPr>
              <a:t>:</a:t>
            </a:r>
            <a:endParaRPr lang="en-US" dirty="0"/>
          </a:p>
          <a:p>
            <a:pPr marL="914400" lvl="1" indent="-387348">
              <a:lnSpc>
                <a:spcPct val="100000"/>
              </a:lnSpc>
              <a:spcBef>
                <a:spcPts val="0"/>
              </a:spcBef>
              <a:buClr>
                <a:srgbClr val="000000"/>
              </a:buClr>
              <a:buSzPts val="2500"/>
              <a:buFont typeface="Courier New"/>
              <a:buChar char="○"/>
            </a:pPr>
            <a:r>
              <a:rPr lang="en-US" sz="2100" dirty="0">
                <a:solidFill>
                  <a:srgbClr val="000000"/>
                </a:solidFill>
                <a:ea typeface="Calibri"/>
                <a:cs typeface="Calibri"/>
                <a:sym typeface="Calibri"/>
              </a:rPr>
              <a:t>1</a:t>
            </a:r>
            <a:r>
              <a:rPr lang="en-US" sz="2100" baseline="30000" dirty="0">
                <a:solidFill>
                  <a:srgbClr val="000000"/>
                </a:solidFill>
                <a:ea typeface="Calibri"/>
                <a:cs typeface="Calibri"/>
                <a:sym typeface="Calibri"/>
              </a:rPr>
              <a:t>ro.</a:t>
            </a:r>
            <a:r>
              <a:rPr lang="en-US" sz="2100" dirty="0">
                <a:solidFill>
                  <a:srgbClr val="000000"/>
                </a:solidFill>
                <a:ea typeface="Calibri"/>
                <a:cs typeface="Calibri"/>
                <a:sym typeface="Calibri"/>
              </a:rPr>
              <a:t> de </a:t>
            </a:r>
            <a:r>
              <a:rPr lang="en-US" sz="2100" dirty="0" err="1">
                <a:solidFill>
                  <a:srgbClr val="000000"/>
                </a:solidFill>
                <a:ea typeface="Calibri"/>
                <a:cs typeface="Calibri"/>
                <a:sym typeface="Calibri"/>
              </a:rPr>
              <a:t>Febrero</a:t>
            </a:r>
            <a:r>
              <a:rPr lang="en-US" sz="2100" dirty="0">
                <a:solidFill>
                  <a:srgbClr val="000000"/>
                </a:solidFill>
                <a:ea typeface="Calibri"/>
                <a:cs typeface="Calibri"/>
                <a:sym typeface="Calibri"/>
              </a:rPr>
              <a:t> de 9:00am hasta 2pm</a:t>
            </a:r>
            <a:endParaRPr lang="en-US" dirty="0"/>
          </a:p>
          <a:p>
            <a:pPr marL="914400" lvl="1" indent="-228598">
              <a:lnSpc>
                <a:spcPct val="100000"/>
              </a:lnSpc>
              <a:spcBef>
                <a:spcPts val="0"/>
              </a:spcBef>
              <a:buClr>
                <a:srgbClr val="000000"/>
              </a:buClr>
              <a:buSzPts val="2500"/>
              <a:buNone/>
            </a:pPr>
            <a:endParaRPr lang="en-US" sz="2100" dirty="0">
              <a:solidFill>
                <a:srgbClr val="000000"/>
              </a:solidFill>
            </a:endParaRPr>
          </a:p>
          <a:p>
            <a:pPr marL="457200" lvl="0" indent="-374650">
              <a:lnSpc>
                <a:spcPct val="100000"/>
              </a:lnSpc>
              <a:spcBef>
                <a:spcPts val="0"/>
              </a:spcBef>
              <a:buClr>
                <a:srgbClr val="000000"/>
              </a:buClr>
              <a:buSzPts val="2300"/>
              <a:buFont typeface="Arial"/>
              <a:buChar char="●"/>
            </a:pPr>
            <a:r>
              <a:rPr lang="en-US" sz="2300" b="1" dirty="0">
                <a:solidFill>
                  <a:srgbClr val="000000"/>
                </a:solidFill>
              </a:rPr>
              <a:t>Lugar</a:t>
            </a:r>
            <a:r>
              <a:rPr lang="en-US" sz="2500" dirty="0">
                <a:solidFill>
                  <a:srgbClr val="000000"/>
                </a:solidFill>
                <a:ea typeface="Calibri"/>
                <a:cs typeface="Calibri"/>
                <a:sym typeface="Calibri"/>
              </a:rPr>
              <a:t>:</a:t>
            </a:r>
            <a:endParaRPr lang="en-US" dirty="0"/>
          </a:p>
          <a:p>
            <a:pPr marL="914400" lvl="1" indent="-374648">
              <a:lnSpc>
                <a:spcPct val="100000"/>
              </a:lnSpc>
              <a:spcBef>
                <a:spcPts val="0"/>
              </a:spcBef>
              <a:buClr>
                <a:srgbClr val="000000"/>
              </a:buClr>
              <a:buSzPts val="2300"/>
              <a:buFont typeface="Courier New"/>
              <a:buChar char="○"/>
            </a:pPr>
            <a:r>
              <a:rPr lang="en-US" sz="2300" dirty="0" err="1">
                <a:solidFill>
                  <a:srgbClr val="000000"/>
                </a:solidFill>
                <a:ea typeface="Calibri"/>
                <a:cs typeface="Calibri"/>
                <a:sym typeface="Calibri"/>
              </a:rPr>
              <a:t>Educare</a:t>
            </a:r>
            <a:r>
              <a:rPr lang="en-US" sz="2300" dirty="0">
                <a:solidFill>
                  <a:srgbClr val="000000"/>
                </a:solidFill>
                <a:ea typeface="Calibri"/>
                <a:cs typeface="Calibri"/>
                <a:sym typeface="Calibri"/>
              </a:rPr>
              <a:t> Arizona- 1300 N 48th Street, Phoenix, AZ 85008</a:t>
            </a:r>
            <a:endParaRPr lang="en-US" dirty="0"/>
          </a:p>
          <a:p>
            <a:endParaRPr lang="en-US" dirty="0"/>
          </a:p>
        </p:txBody>
      </p:sp>
      <p:sp>
        <p:nvSpPr>
          <p:cNvPr id="4" name="Slide Number Placeholder 3">
            <a:extLst>
              <a:ext uri="{FF2B5EF4-FFF2-40B4-BE49-F238E27FC236}">
                <a16:creationId xmlns:a16="http://schemas.microsoft.com/office/drawing/2014/main" id="{BA0AB6D4-85A6-D346-81A1-2D8ABC08FF61}"/>
              </a:ext>
            </a:extLst>
          </p:cNvPr>
          <p:cNvSpPr>
            <a:spLocks noGrp="1"/>
          </p:cNvSpPr>
          <p:nvPr>
            <p:ph type="sldNum" sz="quarter" idx="12"/>
          </p:nvPr>
        </p:nvSpPr>
        <p:spPr/>
        <p:txBody>
          <a:bodyPr/>
          <a:lstStyle/>
          <a:p>
            <a:fld id="{0A887F87-CC6E-9D40-8C11-34AE7DC7CB9A}" type="slidenum">
              <a:rPr lang="en-US" smtClean="0"/>
              <a:pPr/>
              <a:t>51</a:t>
            </a:fld>
            <a:endParaRPr lang="en-US" dirty="0"/>
          </a:p>
        </p:txBody>
      </p:sp>
    </p:spTree>
    <p:extLst>
      <p:ext uri="{BB962C8B-B14F-4D97-AF65-F5344CB8AC3E}">
        <p14:creationId xmlns:p14="http://schemas.microsoft.com/office/powerpoint/2010/main" val="2674273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FACB-0F60-334D-B30B-4D32A112E1D8}"/>
              </a:ext>
            </a:extLst>
          </p:cNvPr>
          <p:cNvSpPr>
            <a:spLocks noGrp="1"/>
          </p:cNvSpPr>
          <p:nvPr>
            <p:ph type="title"/>
          </p:nvPr>
        </p:nvSpPr>
        <p:spPr/>
        <p:txBody>
          <a:bodyPr/>
          <a:lstStyle/>
          <a:p>
            <a:pPr algn="ctr"/>
            <a:r>
              <a:rPr lang="en-US" sz="3600" dirty="0"/>
              <a:t>Thank you!!</a:t>
            </a:r>
          </a:p>
        </p:txBody>
      </p:sp>
      <p:pic>
        <p:nvPicPr>
          <p:cNvPr id="6" name="Content Placeholder 5" descr="Logo&#10;&#10;Description automatically generated with low confidence">
            <a:extLst>
              <a:ext uri="{FF2B5EF4-FFF2-40B4-BE49-F238E27FC236}">
                <a16:creationId xmlns:a16="http://schemas.microsoft.com/office/drawing/2014/main" id="{6DAC8388-5400-5140-8BB3-8CA43C24727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133904" y="1798638"/>
            <a:ext cx="6382730" cy="4351337"/>
          </a:xfrm>
        </p:spPr>
      </p:pic>
      <p:sp>
        <p:nvSpPr>
          <p:cNvPr id="4" name="Slide Number Placeholder 3">
            <a:extLst>
              <a:ext uri="{FF2B5EF4-FFF2-40B4-BE49-F238E27FC236}">
                <a16:creationId xmlns:a16="http://schemas.microsoft.com/office/drawing/2014/main" id="{17778FEE-62E4-444E-B3A6-6A3DEAD51F2E}"/>
              </a:ext>
            </a:extLst>
          </p:cNvPr>
          <p:cNvSpPr>
            <a:spLocks noGrp="1"/>
          </p:cNvSpPr>
          <p:nvPr>
            <p:ph type="sldNum" sz="quarter" idx="12"/>
          </p:nvPr>
        </p:nvSpPr>
        <p:spPr/>
        <p:txBody>
          <a:bodyPr/>
          <a:lstStyle/>
          <a:p>
            <a:fld id="{0A887F87-CC6E-9D40-8C11-34AE7DC7CB9A}" type="slidenum">
              <a:rPr lang="en-US" smtClean="0"/>
              <a:pPr/>
              <a:t>52</a:t>
            </a:fld>
            <a:endParaRPr lang="en-US" dirty="0"/>
          </a:p>
        </p:txBody>
      </p:sp>
      <p:sp>
        <p:nvSpPr>
          <p:cNvPr id="7" name="TextBox 6">
            <a:extLst>
              <a:ext uri="{FF2B5EF4-FFF2-40B4-BE49-F238E27FC236}">
                <a16:creationId xmlns:a16="http://schemas.microsoft.com/office/drawing/2014/main" id="{7504A287-CFC6-8749-8F7C-38934A904B21}"/>
              </a:ext>
            </a:extLst>
          </p:cNvPr>
          <p:cNvSpPr txBox="1"/>
          <p:nvPr/>
        </p:nvSpPr>
        <p:spPr>
          <a:xfrm>
            <a:off x="2133904" y="6149975"/>
            <a:ext cx="6382730" cy="230832"/>
          </a:xfrm>
          <a:prstGeom prst="rect">
            <a:avLst/>
          </a:prstGeom>
          <a:noFill/>
        </p:spPr>
        <p:txBody>
          <a:bodyPr wrap="square" rtlCol="0">
            <a:spAutoFit/>
          </a:bodyPr>
          <a:lstStyle/>
          <a:p>
            <a:r>
              <a:rPr lang="en-US" sz="900">
                <a:hlinkClick r:id="rId3" tooltip="http://ayeimtellingya.blogspot.com/2015/06/thank-you-plasencia-ill-really-miss-you.html"/>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28303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CA0E-19CC-CC46-BFB4-DA5BB51DE1B9}"/>
              </a:ext>
            </a:extLst>
          </p:cNvPr>
          <p:cNvSpPr>
            <a:spLocks noGrp="1"/>
          </p:cNvSpPr>
          <p:nvPr>
            <p:ph type="title"/>
          </p:nvPr>
        </p:nvSpPr>
        <p:spPr>
          <a:xfrm>
            <a:off x="0" y="-116683"/>
            <a:ext cx="9783725" cy="1488283"/>
          </a:xfrm>
        </p:spPr>
        <p:txBody>
          <a:bodyPr/>
          <a:lstStyle/>
          <a:p>
            <a:pPr algn="ctr"/>
            <a:r>
              <a:rPr lang="en-US" sz="3200" dirty="0"/>
              <a:t>Session 2: Forge Collective Identity, Elevate Expectations</a:t>
            </a:r>
            <a:br>
              <a:rPr lang="en-US" sz="3200" dirty="0"/>
            </a:br>
            <a:r>
              <a:rPr lang="es-CO" sz="3200" dirty="0"/>
              <a:t>Sesión 2: Forjar la Identidad Colectiva, Elevar las Expectativas</a:t>
            </a:r>
            <a:endParaRPr lang="es-CO" sz="3200" dirty="0">
              <a:highlight>
                <a:srgbClr val="FFFF00"/>
              </a:highlight>
            </a:endParaRPr>
          </a:p>
        </p:txBody>
      </p:sp>
      <p:sp>
        <p:nvSpPr>
          <p:cNvPr id="3" name="Content Placeholder 2">
            <a:extLst>
              <a:ext uri="{FF2B5EF4-FFF2-40B4-BE49-F238E27FC236}">
                <a16:creationId xmlns:a16="http://schemas.microsoft.com/office/drawing/2014/main" id="{7D9BD841-3F3E-8343-9448-1A48462F43EA}"/>
              </a:ext>
            </a:extLst>
          </p:cNvPr>
          <p:cNvSpPr>
            <a:spLocks noGrp="1"/>
          </p:cNvSpPr>
          <p:nvPr>
            <p:ph idx="1"/>
          </p:nvPr>
        </p:nvSpPr>
        <p:spPr>
          <a:xfrm>
            <a:off x="150471" y="1371600"/>
            <a:ext cx="10417215" cy="1672542"/>
          </a:xfrm>
        </p:spPr>
        <p:txBody>
          <a:bodyPr/>
          <a:lstStyle/>
          <a:p>
            <a:pPr marL="0" indent="0">
              <a:lnSpc>
                <a:spcPct val="100000"/>
              </a:lnSpc>
              <a:spcBef>
                <a:spcPts val="0"/>
              </a:spcBef>
              <a:buClr>
                <a:srgbClr val="564E46"/>
              </a:buClr>
              <a:buSzPts val="2200"/>
              <a:buNone/>
            </a:pPr>
            <a:r>
              <a:rPr lang="en-US" sz="2400" b="1" dirty="0">
                <a:ea typeface="Helvetica Neue"/>
                <a:cs typeface="Helvetica Neue"/>
                <a:sym typeface="Helvetica Neue"/>
              </a:rPr>
              <a:t>The Big Shift</a:t>
            </a:r>
            <a:endParaRPr lang="en-US" sz="2400" b="1" dirty="0"/>
          </a:p>
          <a:p>
            <a:pPr marL="0" indent="0" algn="just">
              <a:lnSpc>
                <a:spcPct val="100000"/>
              </a:lnSpc>
              <a:spcBef>
                <a:spcPts val="0"/>
              </a:spcBef>
              <a:buSzPts val="1100"/>
              <a:buNone/>
            </a:pPr>
            <a:r>
              <a:rPr lang="en-US" sz="2400" dirty="0">
                <a:ea typeface="Arial"/>
                <a:cs typeface="Arial"/>
                <a:sym typeface="Arial"/>
              </a:rPr>
              <a:t>We will deepen our understanding of the challenges we all face and what our  fellow Village members face and reflect on the gaps in the support systems in place for all parents. Together, we will realize that “it doesn’t have to be this way!”</a:t>
            </a:r>
          </a:p>
          <a:p>
            <a:pPr marL="0" indent="0" algn="just">
              <a:lnSpc>
                <a:spcPct val="100000"/>
              </a:lnSpc>
              <a:spcBef>
                <a:spcPts val="0"/>
              </a:spcBef>
              <a:buSzPts val="1100"/>
              <a:buNone/>
            </a:pPr>
            <a:endParaRPr lang="en-US" sz="2400" dirty="0">
              <a:latin typeface="Arial"/>
              <a:ea typeface="Helvetica Neue"/>
              <a:cs typeface="Arial"/>
              <a:sym typeface="Arial"/>
            </a:endParaRPr>
          </a:p>
          <a:p>
            <a:pPr marL="0" indent="0" algn="just">
              <a:lnSpc>
                <a:spcPct val="100000"/>
              </a:lnSpc>
              <a:spcBef>
                <a:spcPts val="0"/>
              </a:spcBef>
              <a:buSzPts val="1100"/>
              <a:buNone/>
            </a:pPr>
            <a:endParaRPr lang="en-US" sz="2400" dirty="0">
              <a:latin typeface="Helvetica Neue"/>
              <a:ea typeface="Helvetica Neue"/>
              <a:cs typeface="Helvetica Neue"/>
              <a:sym typeface="Helvetica Neue"/>
            </a:endParaRPr>
          </a:p>
          <a:p>
            <a:endParaRPr lang="en-US" dirty="0"/>
          </a:p>
        </p:txBody>
      </p:sp>
      <p:sp>
        <p:nvSpPr>
          <p:cNvPr id="4" name="Slide Number Placeholder 3">
            <a:extLst>
              <a:ext uri="{FF2B5EF4-FFF2-40B4-BE49-F238E27FC236}">
                <a16:creationId xmlns:a16="http://schemas.microsoft.com/office/drawing/2014/main" id="{741CF117-B22F-F44B-BBD4-E09C39CACA86}"/>
              </a:ext>
            </a:extLst>
          </p:cNvPr>
          <p:cNvSpPr>
            <a:spLocks noGrp="1"/>
          </p:cNvSpPr>
          <p:nvPr>
            <p:ph type="sldNum" sz="quarter" idx="12"/>
          </p:nvPr>
        </p:nvSpPr>
        <p:spPr/>
        <p:txBody>
          <a:bodyPr/>
          <a:lstStyle/>
          <a:p>
            <a:fld id="{0A887F87-CC6E-9D40-8C11-34AE7DC7CB9A}" type="slidenum">
              <a:rPr lang="en-US" smtClean="0"/>
              <a:pPr/>
              <a:t>6</a:t>
            </a:fld>
            <a:endParaRPr lang="en-US" dirty="0"/>
          </a:p>
        </p:txBody>
      </p:sp>
      <p:pic>
        <p:nvPicPr>
          <p:cNvPr id="5" name="Picture Placeholder 3">
            <a:extLst>
              <a:ext uri="{FF2B5EF4-FFF2-40B4-BE49-F238E27FC236}">
                <a16:creationId xmlns:a16="http://schemas.microsoft.com/office/drawing/2014/main" id="{3F20684E-1EF9-384D-B36F-7044B542CC88}"/>
              </a:ext>
            </a:extLst>
          </p:cNvPr>
          <p:cNvPicPr>
            <a:picLocks noChangeAspect="1"/>
          </p:cNvPicPr>
          <p:nvPr/>
        </p:nvPicPr>
        <p:blipFill>
          <a:blip r:embed="rId3">
            <a:clrChange>
              <a:clrFrom>
                <a:srgbClr val="000000">
                  <a:alpha val="0"/>
                </a:srgbClr>
              </a:clrFrom>
              <a:clrTo>
                <a:srgbClr val="000000">
                  <a:alpha val="0"/>
                </a:srgbClr>
              </a:clrTo>
            </a:clrChange>
          </a:blip>
          <a:srcRect l="1069" r="1069"/>
          <a:stretch>
            <a:fillRect/>
          </a:stretch>
        </p:blipFill>
        <p:spPr>
          <a:xfrm>
            <a:off x="3405963" y="4075599"/>
            <a:ext cx="4152900" cy="2667142"/>
          </a:xfrm>
          <a:prstGeom prst="rect">
            <a:avLst/>
          </a:prstGeom>
          <a:noFill/>
        </p:spPr>
      </p:pic>
      <p:sp>
        <p:nvSpPr>
          <p:cNvPr id="6" name="Content Placeholder 2">
            <a:extLst>
              <a:ext uri="{FF2B5EF4-FFF2-40B4-BE49-F238E27FC236}">
                <a16:creationId xmlns:a16="http://schemas.microsoft.com/office/drawing/2014/main" id="{E2EA02FE-698E-F341-B5DA-04F24653B3D9}"/>
              </a:ext>
            </a:extLst>
          </p:cNvPr>
          <p:cNvSpPr txBox="1">
            <a:spLocks/>
          </p:cNvSpPr>
          <p:nvPr/>
        </p:nvSpPr>
        <p:spPr>
          <a:xfrm>
            <a:off x="150471" y="3193719"/>
            <a:ext cx="10417215" cy="1905130"/>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564E46"/>
              </a:buClr>
              <a:buSzPts val="2200"/>
              <a:buFont typeface="Arial" panose="020B0604020202020204" pitchFamily="34" charset="0"/>
              <a:buNone/>
            </a:pPr>
            <a:r>
              <a:rPr lang="en-US" sz="2400" b="1" dirty="0">
                <a:ea typeface="Helvetica Neue"/>
                <a:cs typeface="Helvetica Neue"/>
                <a:sym typeface="Helvetica Neue"/>
              </a:rPr>
              <a:t>El Gran Cambio</a:t>
            </a:r>
            <a:endParaRPr lang="en-US" sz="2400" b="1" dirty="0"/>
          </a:p>
          <a:p>
            <a:pPr marL="0" indent="0" algn="just">
              <a:lnSpc>
                <a:spcPct val="100000"/>
              </a:lnSpc>
              <a:spcBef>
                <a:spcPts val="0"/>
              </a:spcBef>
              <a:buSzPts val="1100"/>
              <a:buFont typeface="Arial" panose="020B0604020202020204" pitchFamily="34" charset="0"/>
              <a:buNone/>
            </a:pPr>
            <a:r>
              <a:rPr lang="es-CO" sz="2400" dirty="0">
                <a:ea typeface="Arial"/>
                <a:cs typeface="Arial"/>
                <a:sym typeface="Arial"/>
              </a:rPr>
              <a:t>Vamos a profundizar en nuestra comprensión de los retos que todos enfrentamos y que nuestros compañeros de la Aldea enfrentan, y reflexionaremos sobre las carencias en los sistemas de apoyo existentes para todos los padres.  Juntos, nos daremos cuenta de que “¡eso no tiene que ser así!”.       </a:t>
            </a:r>
          </a:p>
          <a:p>
            <a:pPr marL="0" indent="0" algn="just">
              <a:lnSpc>
                <a:spcPct val="100000"/>
              </a:lnSpc>
              <a:spcBef>
                <a:spcPts val="0"/>
              </a:spcBef>
              <a:buSzPts val="1100"/>
              <a:buFont typeface="Arial" panose="020B0604020202020204" pitchFamily="34" charset="0"/>
              <a:buNone/>
            </a:pPr>
            <a:endParaRPr lang="en-US" sz="2400" dirty="0">
              <a:latin typeface="Arial"/>
              <a:ea typeface="Helvetica Neue"/>
              <a:cs typeface="Arial"/>
              <a:sym typeface="Arial"/>
            </a:endParaRPr>
          </a:p>
          <a:p>
            <a:pPr marL="0" indent="0" algn="just">
              <a:lnSpc>
                <a:spcPct val="100000"/>
              </a:lnSpc>
              <a:spcBef>
                <a:spcPts val="0"/>
              </a:spcBef>
              <a:buSzPts val="1100"/>
              <a:buFont typeface="Arial" panose="020B0604020202020204" pitchFamily="34" charset="0"/>
              <a:buNone/>
            </a:pPr>
            <a:endParaRPr lang="en-US" sz="2400" dirty="0">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154025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2E98-891A-FC48-91E2-9DEA0B74294E}"/>
              </a:ext>
            </a:extLst>
          </p:cNvPr>
          <p:cNvSpPr>
            <a:spLocks noGrp="1"/>
          </p:cNvSpPr>
          <p:nvPr>
            <p:ph type="title"/>
          </p:nvPr>
        </p:nvSpPr>
        <p:spPr/>
        <p:txBody>
          <a:bodyPr/>
          <a:lstStyle/>
          <a:p>
            <a:pPr algn="ctr"/>
            <a:r>
              <a:rPr lang="en-US" dirty="0"/>
              <a:t>Session 3: Fight for Change</a:t>
            </a:r>
            <a:br>
              <a:rPr lang="en-US" dirty="0"/>
            </a:br>
            <a:r>
              <a:rPr lang="es-CO" dirty="0"/>
              <a:t>Sesión 3: Lucha por el Cambio</a:t>
            </a:r>
            <a:endParaRPr lang="es-CO" dirty="0">
              <a:highlight>
                <a:srgbClr val="FFFF00"/>
              </a:highlight>
            </a:endParaRPr>
          </a:p>
        </p:txBody>
      </p:sp>
      <p:sp>
        <p:nvSpPr>
          <p:cNvPr id="3" name="Content Placeholder 2">
            <a:extLst>
              <a:ext uri="{FF2B5EF4-FFF2-40B4-BE49-F238E27FC236}">
                <a16:creationId xmlns:a16="http://schemas.microsoft.com/office/drawing/2014/main" id="{92C64AA9-A821-B240-B40B-E90A929F7514}"/>
              </a:ext>
            </a:extLst>
          </p:cNvPr>
          <p:cNvSpPr>
            <a:spLocks noGrp="1"/>
          </p:cNvSpPr>
          <p:nvPr>
            <p:ph idx="1"/>
          </p:nvPr>
        </p:nvSpPr>
        <p:spPr>
          <a:xfrm>
            <a:off x="167463" y="1417307"/>
            <a:ext cx="9783725" cy="1216074"/>
          </a:xfrm>
        </p:spPr>
        <p:txBody>
          <a:bodyPr/>
          <a:lstStyle/>
          <a:p>
            <a:pPr marL="0" indent="0">
              <a:lnSpc>
                <a:spcPct val="100000"/>
              </a:lnSpc>
              <a:spcBef>
                <a:spcPts val="0"/>
              </a:spcBef>
              <a:buClr>
                <a:srgbClr val="564E46"/>
              </a:buClr>
              <a:buSzPts val="2200"/>
              <a:buNone/>
            </a:pPr>
            <a:r>
              <a:rPr lang="en-US" sz="2400" b="1" dirty="0">
                <a:ea typeface="Helvetica Neue"/>
                <a:cs typeface="Helvetica Neue"/>
                <a:sym typeface="Helvetica Neue"/>
              </a:rPr>
              <a:t>Change Makers</a:t>
            </a:r>
            <a:endParaRPr lang="en-US" sz="2400" b="1" dirty="0"/>
          </a:p>
          <a:p>
            <a:pPr marL="0" indent="0" algn="just">
              <a:lnSpc>
                <a:spcPct val="100000"/>
              </a:lnSpc>
              <a:spcBef>
                <a:spcPts val="0"/>
              </a:spcBef>
              <a:buSzPts val="1100"/>
              <a:buNone/>
            </a:pPr>
            <a:r>
              <a:rPr lang="en-US" sz="2400" dirty="0">
                <a:ea typeface="Arial"/>
                <a:cs typeface="Arial"/>
                <a:sym typeface="Arial"/>
              </a:rPr>
              <a:t>We will explore our strengths, gifts and talents as we consider various changemaker roles and how we can take action to fight for a Parent Nation.</a:t>
            </a:r>
            <a:endParaRPr lang="en-US" sz="2400" dirty="0">
              <a:ea typeface="Helvetica Neue"/>
              <a:cs typeface="Helvetica Neue"/>
              <a:sym typeface="Helvetica Neue"/>
            </a:endParaRPr>
          </a:p>
          <a:p>
            <a:pPr marL="0" indent="0">
              <a:buNone/>
            </a:pPr>
            <a:endParaRPr lang="en-US" dirty="0"/>
          </a:p>
        </p:txBody>
      </p:sp>
      <p:sp>
        <p:nvSpPr>
          <p:cNvPr id="4" name="Slide Number Placeholder 3">
            <a:extLst>
              <a:ext uri="{FF2B5EF4-FFF2-40B4-BE49-F238E27FC236}">
                <a16:creationId xmlns:a16="http://schemas.microsoft.com/office/drawing/2014/main" id="{E3D3283D-5AAC-ED44-84EE-E8D2401619F0}"/>
              </a:ext>
            </a:extLst>
          </p:cNvPr>
          <p:cNvSpPr>
            <a:spLocks noGrp="1"/>
          </p:cNvSpPr>
          <p:nvPr>
            <p:ph type="sldNum" sz="quarter" idx="12"/>
          </p:nvPr>
        </p:nvSpPr>
        <p:spPr/>
        <p:txBody>
          <a:bodyPr/>
          <a:lstStyle/>
          <a:p>
            <a:fld id="{0A887F87-CC6E-9D40-8C11-34AE7DC7CB9A}" type="slidenum">
              <a:rPr lang="en-US" smtClean="0"/>
              <a:pPr/>
              <a:t>7</a:t>
            </a:fld>
            <a:endParaRPr lang="en-US" dirty="0"/>
          </a:p>
        </p:txBody>
      </p:sp>
      <p:pic>
        <p:nvPicPr>
          <p:cNvPr id="5" name="Picture 4">
            <a:extLst>
              <a:ext uri="{FF2B5EF4-FFF2-40B4-BE49-F238E27FC236}">
                <a16:creationId xmlns:a16="http://schemas.microsoft.com/office/drawing/2014/main" id="{A8C00717-1414-1E40-BE82-8E3AF71AD0E9}"/>
              </a:ext>
            </a:extLst>
          </p:cNvPr>
          <p:cNvPicPr>
            <a:picLocks noChangeAspect="1"/>
          </p:cNvPicPr>
          <p:nvPr/>
        </p:nvPicPr>
        <p:blipFill>
          <a:blip r:embed="rId3"/>
          <a:stretch>
            <a:fillRect/>
          </a:stretch>
        </p:blipFill>
        <p:spPr>
          <a:xfrm>
            <a:off x="1241778" y="4078903"/>
            <a:ext cx="1709377" cy="1220984"/>
          </a:xfrm>
          <a:prstGeom prst="rect">
            <a:avLst/>
          </a:prstGeom>
        </p:spPr>
      </p:pic>
      <p:pic>
        <p:nvPicPr>
          <p:cNvPr id="6" name="Picture 5">
            <a:extLst>
              <a:ext uri="{FF2B5EF4-FFF2-40B4-BE49-F238E27FC236}">
                <a16:creationId xmlns:a16="http://schemas.microsoft.com/office/drawing/2014/main" id="{BCC31FED-1632-0F40-BD7D-40D1CC310A58}"/>
              </a:ext>
            </a:extLst>
          </p:cNvPr>
          <p:cNvPicPr>
            <a:picLocks noChangeAspect="1"/>
          </p:cNvPicPr>
          <p:nvPr/>
        </p:nvPicPr>
        <p:blipFill>
          <a:blip r:embed="rId4"/>
          <a:stretch>
            <a:fillRect/>
          </a:stretch>
        </p:blipFill>
        <p:spPr>
          <a:xfrm>
            <a:off x="1241779" y="5521757"/>
            <a:ext cx="1709377" cy="1220984"/>
          </a:xfrm>
          <a:prstGeom prst="rect">
            <a:avLst/>
          </a:prstGeom>
        </p:spPr>
      </p:pic>
      <p:pic>
        <p:nvPicPr>
          <p:cNvPr id="7" name="Picture 6">
            <a:extLst>
              <a:ext uri="{FF2B5EF4-FFF2-40B4-BE49-F238E27FC236}">
                <a16:creationId xmlns:a16="http://schemas.microsoft.com/office/drawing/2014/main" id="{0DEE30E6-2EAE-1748-B345-7A3306132E95}"/>
              </a:ext>
            </a:extLst>
          </p:cNvPr>
          <p:cNvPicPr>
            <a:picLocks noChangeAspect="1"/>
          </p:cNvPicPr>
          <p:nvPr/>
        </p:nvPicPr>
        <p:blipFill>
          <a:blip r:embed="rId5"/>
          <a:stretch>
            <a:fillRect/>
          </a:stretch>
        </p:blipFill>
        <p:spPr>
          <a:xfrm>
            <a:off x="4421404" y="3872664"/>
            <a:ext cx="1709377" cy="1220984"/>
          </a:xfrm>
          <a:prstGeom prst="rect">
            <a:avLst/>
          </a:prstGeom>
        </p:spPr>
      </p:pic>
      <p:pic>
        <p:nvPicPr>
          <p:cNvPr id="8" name="Picture 7">
            <a:extLst>
              <a:ext uri="{FF2B5EF4-FFF2-40B4-BE49-F238E27FC236}">
                <a16:creationId xmlns:a16="http://schemas.microsoft.com/office/drawing/2014/main" id="{BC6F64C9-92FC-E744-90D4-0325828C4A6D}"/>
              </a:ext>
            </a:extLst>
          </p:cNvPr>
          <p:cNvPicPr>
            <a:picLocks noChangeAspect="1"/>
          </p:cNvPicPr>
          <p:nvPr/>
        </p:nvPicPr>
        <p:blipFill>
          <a:blip r:embed="rId6"/>
          <a:stretch>
            <a:fillRect/>
          </a:stretch>
        </p:blipFill>
        <p:spPr>
          <a:xfrm>
            <a:off x="4421404" y="5521757"/>
            <a:ext cx="1709378" cy="1220984"/>
          </a:xfrm>
          <a:prstGeom prst="rect">
            <a:avLst/>
          </a:prstGeom>
        </p:spPr>
      </p:pic>
      <p:pic>
        <p:nvPicPr>
          <p:cNvPr id="9" name="Picture 8">
            <a:extLst>
              <a:ext uri="{FF2B5EF4-FFF2-40B4-BE49-F238E27FC236}">
                <a16:creationId xmlns:a16="http://schemas.microsoft.com/office/drawing/2014/main" id="{48BFF33B-0C4E-354B-9438-51148A6DA1D1}"/>
              </a:ext>
            </a:extLst>
          </p:cNvPr>
          <p:cNvPicPr>
            <a:picLocks noChangeAspect="1"/>
          </p:cNvPicPr>
          <p:nvPr/>
        </p:nvPicPr>
        <p:blipFill>
          <a:blip r:embed="rId7"/>
          <a:stretch>
            <a:fillRect/>
          </a:stretch>
        </p:blipFill>
        <p:spPr>
          <a:xfrm>
            <a:off x="7588327" y="3872664"/>
            <a:ext cx="1702504" cy="1216074"/>
          </a:xfrm>
          <a:prstGeom prst="rect">
            <a:avLst/>
          </a:prstGeom>
        </p:spPr>
      </p:pic>
      <p:pic>
        <p:nvPicPr>
          <p:cNvPr id="10" name="Picture 9">
            <a:extLst>
              <a:ext uri="{FF2B5EF4-FFF2-40B4-BE49-F238E27FC236}">
                <a16:creationId xmlns:a16="http://schemas.microsoft.com/office/drawing/2014/main" id="{287DE5D5-651E-3C4D-8B37-784F5E35EDF5}"/>
              </a:ext>
            </a:extLst>
          </p:cNvPr>
          <p:cNvPicPr>
            <a:picLocks noChangeAspect="1"/>
          </p:cNvPicPr>
          <p:nvPr/>
        </p:nvPicPr>
        <p:blipFill>
          <a:blip r:embed="rId8"/>
          <a:stretch>
            <a:fillRect/>
          </a:stretch>
        </p:blipFill>
        <p:spPr>
          <a:xfrm>
            <a:off x="7588327" y="5445603"/>
            <a:ext cx="1702504" cy="1216074"/>
          </a:xfrm>
          <a:prstGeom prst="rect">
            <a:avLst/>
          </a:prstGeom>
        </p:spPr>
      </p:pic>
      <p:sp>
        <p:nvSpPr>
          <p:cNvPr id="11" name="Content Placeholder 2">
            <a:extLst>
              <a:ext uri="{FF2B5EF4-FFF2-40B4-BE49-F238E27FC236}">
                <a16:creationId xmlns:a16="http://schemas.microsoft.com/office/drawing/2014/main" id="{1DF5764F-3015-CA4C-95BC-EE12862F73C6}"/>
              </a:ext>
            </a:extLst>
          </p:cNvPr>
          <p:cNvSpPr txBox="1">
            <a:spLocks/>
          </p:cNvSpPr>
          <p:nvPr/>
        </p:nvSpPr>
        <p:spPr>
          <a:xfrm>
            <a:off x="167463" y="2478157"/>
            <a:ext cx="9783725" cy="1511951"/>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564E46"/>
              </a:buClr>
              <a:buSzPts val="2200"/>
              <a:buFont typeface="Arial" panose="020B0604020202020204" pitchFamily="34" charset="0"/>
              <a:buNone/>
            </a:pPr>
            <a:r>
              <a:rPr lang="es-CO" sz="2400" b="1" dirty="0">
                <a:ea typeface="Helvetica Neue"/>
                <a:cs typeface="Helvetica Neue"/>
                <a:sym typeface="Helvetica Neue"/>
              </a:rPr>
              <a:t>Agentes de Cambio</a:t>
            </a:r>
            <a:endParaRPr lang="es-CO" sz="2400" b="1" dirty="0"/>
          </a:p>
          <a:p>
            <a:pPr marL="0" indent="0" algn="just">
              <a:lnSpc>
                <a:spcPct val="100000"/>
              </a:lnSpc>
              <a:spcBef>
                <a:spcPts val="0"/>
              </a:spcBef>
              <a:buSzPts val="1100"/>
              <a:buFont typeface="Arial" panose="020B0604020202020204" pitchFamily="34" charset="0"/>
              <a:buNone/>
            </a:pPr>
            <a:r>
              <a:rPr lang="es-CO" sz="2400" dirty="0">
                <a:ea typeface="Arial"/>
                <a:cs typeface="Arial"/>
                <a:sym typeface="Arial"/>
              </a:rPr>
              <a:t>Vamos a explorar nuestras fortalezas, dones y talentos, mientras consideramos nuestros varios papeles como agentes del cambio, y cómo podemos actuar para luchar por una Nación de Padres.</a:t>
            </a:r>
            <a:endParaRPr lang="es-CO" sz="2400" dirty="0">
              <a:ea typeface="Helvetica Neue"/>
              <a:cs typeface="Helvetica Neue"/>
              <a:sym typeface="Helvetica Neue"/>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365936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16BE-B770-CC49-873E-6B2C44B02C1E}"/>
              </a:ext>
            </a:extLst>
          </p:cNvPr>
          <p:cNvSpPr>
            <a:spLocks noGrp="1"/>
          </p:cNvSpPr>
          <p:nvPr>
            <p:ph type="title"/>
          </p:nvPr>
        </p:nvSpPr>
        <p:spPr>
          <a:xfrm>
            <a:off x="383363" y="-118509"/>
            <a:ext cx="8996916" cy="1353345"/>
          </a:xfrm>
        </p:spPr>
        <p:txBody>
          <a:bodyPr/>
          <a:lstStyle/>
          <a:p>
            <a:pPr algn="ctr"/>
            <a:r>
              <a:rPr lang="en-US" sz="3600" dirty="0"/>
              <a:t>Session 4: Finale, Our Parent Village</a:t>
            </a:r>
            <a:br>
              <a:rPr lang="en-US" sz="3600" dirty="0"/>
            </a:br>
            <a:r>
              <a:rPr lang="es-CO" sz="3600" dirty="0"/>
              <a:t>Sesión 4: Final, Nuestra Aldea de Padres</a:t>
            </a:r>
            <a:endParaRPr lang="es-CO" sz="3600" dirty="0">
              <a:highlight>
                <a:srgbClr val="FFFF00"/>
              </a:highlight>
            </a:endParaRPr>
          </a:p>
        </p:txBody>
      </p:sp>
      <p:sp>
        <p:nvSpPr>
          <p:cNvPr id="3" name="Content Placeholder 2">
            <a:extLst>
              <a:ext uri="{FF2B5EF4-FFF2-40B4-BE49-F238E27FC236}">
                <a16:creationId xmlns:a16="http://schemas.microsoft.com/office/drawing/2014/main" id="{32821AD1-FBD9-7D4C-BF5F-0CB8B6E1422E}"/>
              </a:ext>
            </a:extLst>
          </p:cNvPr>
          <p:cNvSpPr>
            <a:spLocks noGrp="1"/>
          </p:cNvSpPr>
          <p:nvPr>
            <p:ph idx="1"/>
          </p:nvPr>
        </p:nvSpPr>
        <p:spPr>
          <a:xfrm>
            <a:off x="167463" y="1380771"/>
            <a:ext cx="9971960" cy="1353345"/>
          </a:xfrm>
        </p:spPr>
        <p:txBody>
          <a:bodyPr/>
          <a:lstStyle/>
          <a:p>
            <a:pPr marL="0" indent="0">
              <a:lnSpc>
                <a:spcPct val="100000"/>
              </a:lnSpc>
              <a:spcBef>
                <a:spcPts val="0"/>
              </a:spcBef>
              <a:buClr>
                <a:srgbClr val="564E46"/>
              </a:buClr>
              <a:buSzPts val="2200"/>
              <a:buNone/>
            </a:pPr>
            <a:r>
              <a:rPr lang="en-US" sz="1800" b="1" dirty="0">
                <a:ea typeface="Helvetica Neue"/>
                <a:cs typeface="Helvetica Neue"/>
                <a:sym typeface="Helvetica Neue"/>
              </a:rPr>
              <a:t>Parent Nation Bingo</a:t>
            </a:r>
            <a:endParaRPr lang="en-US" sz="1800" b="1" dirty="0"/>
          </a:p>
          <a:p>
            <a:pPr marL="0" indent="0">
              <a:lnSpc>
                <a:spcPct val="115000"/>
              </a:lnSpc>
              <a:spcBef>
                <a:spcPts val="0"/>
              </a:spcBef>
              <a:buSzPts val="1100"/>
              <a:buNone/>
            </a:pPr>
            <a:r>
              <a:rPr lang="en-US" sz="1800" dirty="0">
                <a:ea typeface="Arial"/>
                <a:cs typeface="Arial"/>
                <a:sym typeface="Arial"/>
              </a:rPr>
              <a:t>We will learn about historical efforts and bright spots of changemakers – including parents – and build our confidence and resolve that together we can make change. We will also share/upload our visions for an ideal Parent Nation and make plans to fight for change.</a:t>
            </a:r>
          </a:p>
          <a:p>
            <a:endParaRPr lang="en-US" dirty="0"/>
          </a:p>
        </p:txBody>
      </p:sp>
      <p:sp>
        <p:nvSpPr>
          <p:cNvPr id="4" name="Slide Number Placeholder 3">
            <a:extLst>
              <a:ext uri="{FF2B5EF4-FFF2-40B4-BE49-F238E27FC236}">
                <a16:creationId xmlns:a16="http://schemas.microsoft.com/office/drawing/2014/main" id="{C454E40C-6751-674D-876A-0EA955D58298}"/>
              </a:ext>
            </a:extLst>
          </p:cNvPr>
          <p:cNvSpPr>
            <a:spLocks noGrp="1"/>
          </p:cNvSpPr>
          <p:nvPr>
            <p:ph type="sldNum" sz="quarter" idx="12"/>
          </p:nvPr>
        </p:nvSpPr>
        <p:spPr/>
        <p:txBody>
          <a:bodyPr/>
          <a:lstStyle/>
          <a:p>
            <a:fld id="{0A887F87-CC6E-9D40-8C11-34AE7DC7CB9A}" type="slidenum">
              <a:rPr lang="en-US" smtClean="0"/>
              <a:pPr/>
              <a:t>8</a:t>
            </a:fld>
            <a:endParaRPr lang="en-US" dirty="0"/>
          </a:p>
        </p:txBody>
      </p:sp>
      <p:pic>
        <p:nvPicPr>
          <p:cNvPr id="5" name="Picture 4">
            <a:extLst>
              <a:ext uri="{FF2B5EF4-FFF2-40B4-BE49-F238E27FC236}">
                <a16:creationId xmlns:a16="http://schemas.microsoft.com/office/drawing/2014/main" id="{DD6ECEDE-54AC-CA47-8438-AAA2B9C3E54C}"/>
              </a:ext>
            </a:extLst>
          </p:cNvPr>
          <p:cNvPicPr>
            <a:picLocks noChangeAspect="1"/>
          </p:cNvPicPr>
          <p:nvPr/>
        </p:nvPicPr>
        <p:blipFill>
          <a:blip r:embed="rId3"/>
          <a:stretch>
            <a:fillRect/>
          </a:stretch>
        </p:blipFill>
        <p:spPr>
          <a:xfrm>
            <a:off x="1192461" y="4250811"/>
            <a:ext cx="1708832" cy="2571750"/>
          </a:xfrm>
          <a:prstGeom prst="rect">
            <a:avLst/>
          </a:prstGeom>
        </p:spPr>
      </p:pic>
      <p:pic>
        <p:nvPicPr>
          <p:cNvPr id="6" name="Picture 5">
            <a:extLst>
              <a:ext uri="{FF2B5EF4-FFF2-40B4-BE49-F238E27FC236}">
                <a16:creationId xmlns:a16="http://schemas.microsoft.com/office/drawing/2014/main" id="{319E9BD8-D874-BF49-B72E-D9B30CB44578}"/>
              </a:ext>
            </a:extLst>
          </p:cNvPr>
          <p:cNvPicPr>
            <a:picLocks noChangeAspect="1"/>
          </p:cNvPicPr>
          <p:nvPr/>
        </p:nvPicPr>
        <p:blipFill>
          <a:blip r:embed="rId4"/>
          <a:stretch>
            <a:fillRect/>
          </a:stretch>
        </p:blipFill>
        <p:spPr>
          <a:xfrm>
            <a:off x="3868690" y="4207688"/>
            <a:ext cx="2007707" cy="1204625"/>
          </a:xfrm>
          <a:prstGeom prst="rect">
            <a:avLst/>
          </a:prstGeom>
          <a:ln w="12700" cap="sq">
            <a:solidFill>
              <a:schemeClr val="bg1"/>
            </a:solidFill>
          </a:ln>
        </p:spPr>
      </p:pic>
      <p:pic>
        <p:nvPicPr>
          <p:cNvPr id="7" name="Picture 6">
            <a:extLst>
              <a:ext uri="{FF2B5EF4-FFF2-40B4-BE49-F238E27FC236}">
                <a16:creationId xmlns:a16="http://schemas.microsoft.com/office/drawing/2014/main" id="{6D15D2E5-C3AE-0A41-B72E-27C481BF680F}"/>
              </a:ext>
            </a:extLst>
          </p:cNvPr>
          <p:cNvPicPr>
            <a:picLocks noChangeAspect="1"/>
          </p:cNvPicPr>
          <p:nvPr/>
        </p:nvPicPr>
        <p:blipFill>
          <a:blip r:embed="rId5"/>
          <a:stretch>
            <a:fillRect/>
          </a:stretch>
        </p:blipFill>
        <p:spPr>
          <a:xfrm>
            <a:off x="3877967" y="5617936"/>
            <a:ext cx="2007707" cy="1204625"/>
          </a:xfrm>
          <a:prstGeom prst="rect">
            <a:avLst/>
          </a:prstGeom>
          <a:ln w="12700">
            <a:solidFill>
              <a:schemeClr val="bg1"/>
            </a:solidFill>
          </a:ln>
        </p:spPr>
      </p:pic>
      <p:pic>
        <p:nvPicPr>
          <p:cNvPr id="8" name="Picture 7">
            <a:extLst>
              <a:ext uri="{FF2B5EF4-FFF2-40B4-BE49-F238E27FC236}">
                <a16:creationId xmlns:a16="http://schemas.microsoft.com/office/drawing/2014/main" id="{AA4FD0A9-4FB4-354F-9E7F-472820D039D9}"/>
              </a:ext>
            </a:extLst>
          </p:cNvPr>
          <p:cNvPicPr>
            <a:picLocks noChangeAspect="1"/>
          </p:cNvPicPr>
          <p:nvPr/>
        </p:nvPicPr>
        <p:blipFill>
          <a:blip r:embed="rId6"/>
          <a:stretch>
            <a:fillRect/>
          </a:stretch>
        </p:blipFill>
        <p:spPr>
          <a:xfrm>
            <a:off x="6853071" y="4170682"/>
            <a:ext cx="2121443" cy="1272866"/>
          </a:xfrm>
          <a:prstGeom prst="rect">
            <a:avLst/>
          </a:prstGeom>
          <a:ln w="12700">
            <a:solidFill>
              <a:schemeClr val="bg1"/>
            </a:solidFill>
          </a:ln>
        </p:spPr>
      </p:pic>
      <p:pic>
        <p:nvPicPr>
          <p:cNvPr id="9" name="Picture 8">
            <a:extLst>
              <a:ext uri="{FF2B5EF4-FFF2-40B4-BE49-F238E27FC236}">
                <a16:creationId xmlns:a16="http://schemas.microsoft.com/office/drawing/2014/main" id="{934C3AC7-5086-5D4F-AA90-E7CEA2BD8FB0}"/>
              </a:ext>
            </a:extLst>
          </p:cNvPr>
          <p:cNvPicPr>
            <a:picLocks noChangeAspect="1"/>
          </p:cNvPicPr>
          <p:nvPr/>
        </p:nvPicPr>
        <p:blipFill>
          <a:blip r:embed="rId7"/>
          <a:stretch>
            <a:fillRect/>
          </a:stretch>
        </p:blipFill>
        <p:spPr>
          <a:xfrm>
            <a:off x="6877634" y="5622018"/>
            <a:ext cx="2072318" cy="1243391"/>
          </a:xfrm>
          <a:prstGeom prst="rect">
            <a:avLst/>
          </a:prstGeom>
          <a:ln w="12700">
            <a:solidFill>
              <a:schemeClr val="bg1"/>
            </a:solidFill>
          </a:ln>
        </p:spPr>
      </p:pic>
      <p:sp>
        <p:nvSpPr>
          <p:cNvPr id="10" name="Content Placeholder 2">
            <a:extLst>
              <a:ext uri="{FF2B5EF4-FFF2-40B4-BE49-F238E27FC236}">
                <a16:creationId xmlns:a16="http://schemas.microsoft.com/office/drawing/2014/main" id="{4A436C69-FF70-4746-BFFD-A0AE22155248}"/>
              </a:ext>
            </a:extLst>
          </p:cNvPr>
          <p:cNvSpPr txBox="1">
            <a:spLocks/>
          </p:cNvSpPr>
          <p:nvPr/>
        </p:nvSpPr>
        <p:spPr>
          <a:xfrm>
            <a:off x="167463" y="2611714"/>
            <a:ext cx="9971960" cy="1353345"/>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564E46"/>
              </a:buClr>
              <a:buSzPts val="2200"/>
              <a:buFont typeface="Arial" panose="020B0604020202020204" pitchFamily="34" charset="0"/>
              <a:buNone/>
            </a:pPr>
            <a:r>
              <a:rPr lang="es-CO" sz="1800" b="1" dirty="0">
                <a:ea typeface="Helvetica Neue"/>
                <a:cs typeface="Helvetica Neue"/>
                <a:sym typeface="Helvetica Neue"/>
              </a:rPr>
              <a:t>Bingo de la Nación de los Padres</a:t>
            </a:r>
            <a:endParaRPr lang="es-CO" sz="1800" b="1" dirty="0"/>
          </a:p>
          <a:p>
            <a:pPr marL="0" indent="0">
              <a:lnSpc>
                <a:spcPct val="115000"/>
              </a:lnSpc>
              <a:spcBef>
                <a:spcPts val="0"/>
              </a:spcBef>
              <a:buSzPts val="1100"/>
              <a:buFont typeface="Arial" panose="020B0604020202020204" pitchFamily="34" charset="0"/>
              <a:buNone/>
            </a:pPr>
            <a:r>
              <a:rPr lang="es-CO" sz="1800" dirty="0">
                <a:ea typeface="Arial"/>
                <a:cs typeface="Arial"/>
                <a:sym typeface="Arial"/>
              </a:rPr>
              <a:t>Vamos a aprender sobre los esfuerzos históricos y los puntos sobresalientes de los agentes del cambio (incluyendo a los padres), y reforzaremos nuestra confianza y determinación de que juntos podemos hacer el cambio.  También vamos a compartir y subir nuestras visiones de una Nación de Padres ideal, y haremos planes para luchar por el cambio.</a:t>
            </a:r>
            <a:endParaRPr lang="en-US" sz="1800" dirty="0">
              <a:ea typeface="Arial"/>
              <a:cs typeface="Arial"/>
              <a:sym typeface="Arial"/>
            </a:endParaRPr>
          </a:p>
          <a:p>
            <a:endParaRPr lang="en-US" dirty="0"/>
          </a:p>
        </p:txBody>
      </p:sp>
    </p:spTree>
    <p:extLst>
      <p:ext uri="{BB962C8B-B14F-4D97-AF65-F5344CB8AC3E}">
        <p14:creationId xmlns:p14="http://schemas.microsoft.com/office/powerpoint/2010/main" val="337980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1FB1-D45D-8844-9617-DC45C736E515}"/>
              </a:ext>
            </a:extLst>
          </p:cNvPr>
          <p:cNvSpPr>
            <a:spLocks noGrp="1"/>
          </p:cNvSpPr>
          <p:nvPr>
            <p:ph type="title"/>
          </p:nvPr>
        </p:nvSpPr>
        <p:spPr>
          <a:xfrm>
            <a:off x="434162" y="-314398"/>
            <a:ext cx="8996916" cy="1647898"/>
          </a:xfrm>
        </p:spPr>
        <p:txBody>
          <a:bodyPr/>
          <a:lstStyle/>
          <a:p>
            <a:pPr algn="ctr"/>
            <a:r>
              <a:rPr lang="en-US" sz="3600" dirty="0"/>
              <a:t>Norm Setting</a:t>
            </a:r>
            <a:br>
              <a:rPr lang="en-US" sz="3600" dirty="0"/>
            </a:br>
            <a:r>
              <a:rPr lang="es-CO" sz="3600" dirty="0"/>
              <a:t>Establecimiento de Normas</a:t>
            </a:r>
            <a:endParaRPr lang="es-CO" sz="3600" dirty="0">
              <a:highlight>
                <a:srgbClr val="FFFF00"/>
              </a:highlight>
            </a:endParaRPr>
          </a:p>
        </p:txBody>
      </p:sp>
      <p:sp>
        <p:nvSpPr>
          <p:cNvPr id="3" name="Content Placeholder 2">
            <a:extLst>
              <a:ext uri="{FF2B5EF4-FFF2-40B4-BE49-F238E27FC236}">
                <a16:creationId xmlns:a16="http://schemas.microsoft.com/office/drawing/2014/main" id="{1675B159-BFF6-3C48-B915-795506E26CC9}"/>
              </a:ext>
            </a:extLst>
          </p:cNvPr>
          <p:cNvSpPr>
            <a:spLocks noGrp="1"/>
          </p:cNvSpPr>
          <p:nvPr>
            <p:ph idx="1"/>
          </p:nvPr>
        </p:nvSpPr>
        <p:spPr>
          <a:xfrm>
            <a:off x="40758" y="1467715"/>
            <a:ext cx="9783725" cy="2340356"/>
          </a:xfrm>
        </p:spPr>
        <p:txBody>
          <a:bodyPr/>
          <a:lstStyle/>
          <a:p>
            <a:r>
              <a:rPr lang="en-US" sz="2400" dirty="0"/>
              <a:t>CONFIDENTIALITY</a:t>
            </a:r>
          </a:p>
          <a:p>
            <a:r>
              <a:rPr lang="en-US" sz="2400" dirty="0"/>
              <a:t>MUTUAL RESPECT</a:t>
            </a:r>
          </a:p>
          <a:p>
            <a:r>
              <a:rPr lang="en-US" sz="2400" dirty="0"/>
              <a:t>ASSUME GOOD INTENTIONS</a:t>
            </a:r>
          </a:p>
          <a:p>
            <a:r>
              <a:rPr lang="en-US" sz="2400" dirty="0"/>
              <a:t>MAKE SPACE,TAKE SPACE</a:t>
            </a:r>
          </a:p>
          <a:p>
            <a:r>
              <a:rPr lang="en-US" sz="2400" dirty="0"/>
              <a:t>HONOR OUR VILLAGE AS A SPACE TO HELP SUCCEED</a:t>
            </a:r>
          </a:p>
          <a:p>
            <a:pPr marL="0" indent="0">
              <a:buNone/>
            </a:pPr>
            <a:endParaRPr lang="en-US" dirty="0"/>
          </a:p>
        </p:txBody>
      </p:sp>
      <p:sp>
        <p:nvSpPr>
          <p:cNvPr id="4" name="Slide Number Placeholder 3">
            <a:extLst>
              <a:ext uri="{FF2B5EF4-FFF2-40B4-BE49-F238E27FC236}">
                <a16:creationId xmlns:a16="http://schemas.microsoft.com/office/drawing/2014/main" id="{5A3BE7DE-096F-D64D-A7EF-6D3612E0E3AD}"/>
              </a:ext>
            </a:extLst>
          </p:cNvPr>
          <p:cNvSpPr>
            <a:spLocks noGrp="1"/>
          </p:cNvSpPr>
          <p:nvPr>
            <p:ph type="sldNum" sz="quarter" idx="12"/>
          </p:nvPr>
        </p:nvSpPr>
        <p:spPr/>
        <p:txBody>
          <a:bodyPr/>
          <a:lstStyle/>
          <a:p>
            <a:fld id="{0A887F87-CC6E-9D40-8C11-34AE7DC7CB9A}" type="slidenum">
              <a:rPr lang="en-US" smtClean="0"/>
              <a:pPr/>
              <a:t>9</a:t>
            </a:fld>
            <a:endParaRPr lang="en-US" dirty="0"/>
          </a:p>
        </p:txBody>
      </p:sp>
      <p:sp>
        <p:nvSpPr>
          <p:cNvPr id="5" name="Content Placeholder 2">
            <a:extLst>
              <a:ext uri="{FF2B5EF4-FFF2-40B4-BE49-F238E27FC236}">
                <a16:creationId xmlns:a16="http://schemas.microsoft.com/office/drawing/2014/main" id="{82C721F4-2669-F84F-B946-BF4FD1F2930D}"/>
              </a:ext>
            </a:extLst>
          </p:cNvPr>
          <p:cNvSpPr txBox="1">
            <a:spLocks/>
          </p:cNvSpPr>
          <p:nvPr/>
        </p:nvSpPr>
        <p:spPr>
          <a:xfrm>
            <a:off x="40758" y="4219822"/>
            <a:ext cx="9783725" cy="2340356"/>
          </a:xfrm>
          <a:prstGeom prst="rect">
            <a:avLst/>
          </a:prstGeom>
        </p:spPr>
        <p:txBody>
          <a:bodyPr/>
          <a:lstStyle>
            <a:lvl1pPr marL="228600" indent="-228600" algn="l" defTabSz="914400" rtl="0" eaLnBrk="1" latinLnBrk="0" hangingPunct="1">
              <a:lnSpc>
                <a:spcPct val="90000"/>
              </a:lnSpc>
              <a:spcBef>
                <a:spcPts val="8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65000"/>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400" dirty="0"/>
              <a:t>CONFIDENCIALIDAD</a:t>
            </a:r>
          </a:p>
          <a:p>
            <a:r>
              <a:rPr lang="es-CO" sz="2400" dirty="0"/>
              <a:t>RESPETO MUTUO</a:t>
            </a:r>
          </a:p>
          <a:p>
            <a:r>
              <a:rPr lang="es-CO" sz="2400" dirty="0"/>
              <a:t>ASUMIR BUENAS INTENCIONES</a:t>
            </a:r>
          </a:p>
          <a:p>
            <a:r>
              <a:rPr lang="es-CO" sz="2400" dirty="0"/>
              <a:t>HACER ESPACIO, TOMAR ESPACIO</a:t>
            </a:r>
          </a:p>
          <a:p>
            <a:r>
              <a:rPr lang="es-CO" sz="2400" dirty="0"/>
              <a:t>HONRAR A NUESTRA ALDEA COMO UN ESPACIO PARA AYUDAR A TENER ÉXITO</a:t>
            </a:r>
            <a:endParaRPr lang="en-US" dirty="0"/>
          </a:p>
        </p:txBody>
      </p:sp>
    </p:spTree>
    <p:extLst>
      <p:ext uri="{BB962C8B-B14F-4D97-AF65-F5344CB8AC3E}">
        <p14:creationId xmlns:p14="http://schemas.microsoft.com/office/powerpoint/2010/main" val="464422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4985</TotalTime>
  <Words>5258</Words>
  <Application>Microsoft Macintosh PowerPoint</Application>
  <PresentationFormat>Widescreen</PresentationFormat>
  <Paragraphs>451</Paragraphs>
  <Slides>52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Courier New</vt:lpstr>
      <vt:lpstr>Helvetica Neue</vt:lpstr>
      <vt:lpstr>Wingdings</vt:lpstr>
      <vt:lpstr>Office Theme</vt:lpstr>
      <vt:lpstr>Arizona Parent Leadership Council Parent Nation /  Reunion de Consejo de Liderazgo para Padres de Arizona Conexion de Padres</vt:lpstr>
      <vt:lpstr>Agenda</vt:lpstr>
      <vt:lpstr>Introductions/Presentaciones </vt:lpstr>
      <vt:lpstr>Welcome Dr. Dana Suskind</vt:lpstr>
      <vt:lpstr>Session 1: Foster Community Sesión 1: Fomentar la Comunidad</vt:lpstr>
      <vt:lpstr>Session 2: Forge Collective Identity, Elevate Expectations Sesión 2: Forjar la Identidad Colectiva, Elevar las Expectativas</vt:lpstr>
      <vt:lpstr>Session 3: Fight for Change Sesión 3: Lucha por el Cambio</vt:lpstr>
      <vt:lpstr>Session 4: Finale, Our Parent Village Sesión 4: Final, Nuestra Aldea de Padres</vt:lpstr>
      <vt:lpstr>Norm Setting Establecimiento de Normas</vt:lpstr>
      <vt:lpstr>Break     Descanso </vt:lpstr>
      <vt:lpstr>Getting Grounded- Our Founding Principles Fundamentándose- Nuestros Principios Fundacionales</vt:lpstr>
      <vt:lpstr>Discussion  Charla </vt:lpstr>
      <vt:lpstr>Wrap up and Session 2 Preview Conclusión y Presentación Preliminar de la Sesión 2</vt:lpstr>
      <vt:lpstr>Our Stories, Our Voices- Our Village Project  Nuestras Historias, Nuestras Voces – El Proyecto de nuestra Aldea </vt:lpstr>
      <vt:lpstr>Village Action: Commitments &amp; Reflections  Acción de la Aldea: Compromisos y Reflexiones</vt:lpstr>
      <vt:lpstr>Village Action: Commitments &amp; Reflections  Acción de la Aldea: Compromisos y Reflexiones </vt:lpstr>
      <vt:lpstr>Preview of Session 2 Presentación Preliminar de la Sesión 2</vt:lpstr>
      <vt:lpstr>Lunch break – Pausa para el almuerzo</vt:lpstr>
      <vt:lpstr>Participation benefits Beneficios para los participantes </vt:lpstr>
      <vt:lpstr>Session 2- Forge Collective Identity Agenda  Sesión 2- Forjar una Agenda de Identidad Colectiva </vt:lpstr>
      <vt:lpstr>Session 1 Recap  Resumen de la Sesión 1 </vt:lpstr>
      <vt:lpstr>It Doesn’t Have to Be This Way! ¡No tiene por qué ser de esta manera! </vt:lpstr>
      <vt:lpstr>Parent Nation Building Blocks card game Juego de tarjetas de los Bloques de Construcción de la Nación de Padres</vt:lpstr>
      <vt:lpstr>Setting the stage Preparando el escenario</vt:lpstr>
      <vt:lpstr>How to play the game!  ¡Cómo jugar el juego! </vt:lpstr>
      <vt:lpstr>How to play the game! ¡Cómo jugar el juego!</vt:lpstr>
      <vt:lpstr>How to play the game! ¡Cómo jugar el juego!</vt:lpstr>
      <vt:lpstr>Reflection Reflexión</vt:lpstr>
      <vt:lpstr>Reflection Reflexión</vt:lpstr>
      <vt:lpstr>Break   Descanso  </vt:lpstr>
      <vt:lpstr>Elevating Expectations of Society  Elevando las Expectativas de la Sociedad </vt:lpstr>
      <vt:lpstr>Elevating Expectations of Society  Elevando las Expectativas de la Sociedad </vt:lpstr>
      <vt:lpstr>Elevating Expectations of Society  Elevando las Expectativas de la Sociedad </vt:lpstr>
      <vt:lpstr>Our Personal Support Systems Nuestros Sistemas de Apoyo Personal</vt:lpstr>
      <vt:lpstr>Big Shift Activity Actividad del Gran Cambio</vt:lpstr>
      <vt:lpstr>Big Shift Activity Actividad del Gran Cambio</vt:lpstr>
      <vt:lpstr>Big Shift Activity  Actividad del Gran Cambio </vt:lpstr>
      <vt:lpstr>Big Shift Activity  Actividad del Gran Cambio </vt:lpstr>
      <vt:lpstr>Big Shift Activity  Actividad del Gran Cambio  </vt:lpstr>
      <vt:lpstr>Big Shift Activity  Actividad del Gran Cambio </vt:lpstr>
      <vt:lpstr>Big Shift Activity  Actividad del Gran Cambio </vt:lpstr>
      <vt:lpstr>Big Shift Activity Actividad del Gran Cambio</vt:lpstr>
      <vt:lpstr>Big Shift Activity Discussion  Charla Sobre la Actividad del Gran Cambio </vt:lpstr>
      <vt:lpstr>A Society That Offers Support  Una Sociedad que Ofrece Apoyo </vt:lpstr>
      <vt:lpstr>A Society That Offers Support  Una Sociedad que Ofrece Apoyo </vt:lpstr>
      <vt:lpstr>A Society That Offers Support  Una Sociedad que Ofrece Apoyo </vt:lpstr>
      <vt:lpstr>Reflection Reflexión</vt:lpstr>
      <vt:lpstr>Reflection  Reflexión </vt:lpstr>
      <vt:lpstr>Wrap-Up and Session 3 Preview Conclusión y Presentación Preliminar de la Sesión 3</vt:lpstr>
      <vt:lpstr>Wrap-Up and Session 3 Preview Conclusión y Presentación Preliminar de la Sesión 3</vt:lpstr>
      <vt:lpstr>Time and location  Hora, fecha y lugar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Jon Reigelman</dc:creator>
  <cp:keywords/>
  <dc:description/>
  <cp:lastModifiedBy>Terri Clark</cp:lastModifiedBy>
  <cp:revision>174</cp:revision>
  <cp:lastPrinted>2019-04-25T17:03:49Z</cp:lastPrinted>
  <dcterms:created xsi:type="dcterms:W3CDTF">2019-04-25T14:27:29Z</dcterms:created>
  <dcterms:modified xsi:type="dcterms:W3CDTF">2022-04-14T03:30:07Z</dcterms:modified>
  <cp:category/>
</cp:coreProperties>
</file>